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75" r:id="rId3"/>
    <p:sldId id="257" r:id="rId4"/>
    <p:sldId id="276" r:id="rId5"/>
    <p:sldId id="277" r:id="rId6"/>
    <p:sldId id="258" r:id="rId7"/>
    <p:sldId id="259" r:id="rId8"/>
    <p:sldId id="260" r:id="rId9"/>
    <p:sldId id="261" r:id="rId10"/>
    <p:sldId id="265" r:id="rId11"/>
    <p:sldId id="266" r:id="rId12"/>
    <p:sldId id="271" r:id="rId13"/>
    <p:sldId id="272" r:id="rId14"/>
    <p:sldId id="273" r:id="rId15"/>
    <p:sldId id="264" r:id="rId16"/>
    <p:sldId id="278" r:id="rId17"/>
    <p:sldId id="268" r:id="rId18"/>
    <p:sldId id="274" r:id="rId19"/>
    <p:sldId id="269" r:id="rId20"/>
    <p:sldId id="279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5739"/>
    <a:srgbClr val="002855"/>
    <a:srgbClr val="006A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0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cer\Downloads\DATAFROMsecondEXP%20(1)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cer\Downloads\DATAFROMsecondEXP%20(1)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turbidity</a:t>
            </a:r>
            <a:r>
              <a:rPr lang="ru-RU"/>
              <a:t>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xVal>
            <c:numRef>
              <c:f>'DATAFROMsecondEXP (1)'!$N$72:$N$417</c:f>
              <c:numCache>
                <c:formatCode>General</c:formatCode>
                <c:ptCount val="34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59</c:v>
                </c:pt>
                <c:pt idx="57">
                  <c:v>60</c:v>
                </c:pt>
                <c:pt idx="58">
                  <c:v>61</c:v>
                </c:pt>
                <c:pt idx="59">
                  <c:v>62</c:v>
                </c:pt>
                <c:pt idx="60">
                  <c:v>63</c:v>
                </c:pt>
                <c:pt idx="61">
                  <c:v>64</c:v>
                </c:pt>
                <c:pt idx="62">
                  <c:v>65</c:v>
                </c:pt>
                <c:pt idx="63">
                  <c:v>66</c:v>
                </c:pt>
                <c:pt idx="64">
                  <c:v>67</c:v>
                </c:pt>
                <c:pt idx="65">
                  <c:v>68</c:v>
                </c:pt>
                <c:pt idx="66">
                  <c:v>69</c:v>
                </c:pt>
                <c:pt idx="67">
                  <c:v>70</c:v>
                </c:pt>
                <c:pt idx="68">
                  <c:v>71</c:v>
                </c:pt>
                <c:pt idx="69">
                  <c:v>72</c:v>
                </c:pt>
                <c:pt idx="70">
                  <c:v>73</c:v>
                </c:pt>
                <c:pt idx="71">
                  <c:v>74</c:v>
                </c:pt>
                <c:pt idx="72">
                  <c:v>75</c:v>
                </c:pt>
                <c:pt idx="73">
                  <c:v>76</c:v>
                </c:pt>
                <c:pt idx="74">
                  <c:v>77</c:v>
                </c:pt>
                <c:pt idx="75">
                  <c:v>78</c:v>
                </c:pt>
                <c:pt idx="76">
                  <c:v>79</c:v>
                </c:pt>
                <c:pt idx="77">
                  <c:v>80</c:v>
                </c:pt>
                <c:pt idx="78">
                  <c:v>81</c:v>
                </c:pt>
                <c:pt idx="79">
                  <c:v>82</c:v>
                </c:pt>
                <c:pt idx="80">
                  <c:v>83</c:v>
                </c:pt>
                <c:pt idx="81">
                  <c:v>84</c:v>
                </c:pt>
                <c:pt idx="82">
                  <c:v>85</c:v>
                </c:pt>
                <c:pt idx="83">
                  <c:v>86</c:v>
                </c:pt>
                <c:pt idx="84">
                  <c:v>87</c:v>
                </c:pt>
                <c:pt idx="85">
                  <c:v>88</c:v>
                </c:pt>
                <c:pt idx="86">
                  <c:v>89</c:v>
                </c:pt>
                <c:pt idx="87">
                  <c:v>90</c:v>
                </c:pt>
                <c:pt idx="88">
                  <c:v>91</c:v>
                </c:pt>
                <c:pt idx="89">
                  <c:v>92</c:v>
                </c:pt>
                <c:pt idx="90">
                  <c:v>93</c:v>
                </c:pt>
                <c:pt idx="91">
                  <c:v>94</c:v>
                </c:pt>
                <c:pt idx="92">
                  <c:v>95</c:v>
                </c:pt>
                <c:pt idx="93">
                  <c:v>96</c:v>
                </c:pt>
                <c:pt idx="94">
                  <c:v>97</c:v>
                </c:pt>
                <c:pt idx="95">
                  <c:v>98</c:v>
                </c:pt>
                <c:pt idx="96">
                  <c:v>99</c:v>
                </c:pt>
                <c:pt idx="97">
                  <c:v>100</c:v>
                </c:pt>
                <c:pt idx="98">
                  <c:v>101</c:v>
                </c:pt>
                <c:pt idx="99">
                  <c:v>102</c:v>
                </c:pt>
                <c:pt idx="100">
                  <c:v>103</c:v>
                </c:pt>
                <c:pt idx="101">
                  <c:v>104</c:v>
                </c:pt>
                <c:pt idx="102">
                  <c:v>105</c:v>
                </c:pt>
                <c:pt idx="103">
                  <c:v>106</c:v>
                </c:pt>
                <c:pt idx="104">
                  <c:v>107</c:v>
                </c:pt>
                <c:pt idx="105">
                  <c:v>108</c:v>
                </c:pt>
                <c:pt idx="106">
                  <c:v>109</c:v>
                </c:pt>
                <c:pt idx="107">
                  <c:v>110</c:v>
                </c:pt>
                <c:pt idx="108">
                  <c:v>111</c:v>
                </c:pt>
                <c:pt idx="109">
                  <c:v>112</c:v>
                </c:pt>
                <c:pt idx="110">
                  <c:v>113</c:v>
                </c:pt>
                <c:pt idx="111">
                  <c:v>114</c:v>
                </c:pt>
                <c:pt idx="112">
                  <c:v>115</c:v>
                </c:pt>
                <c:pt idx="113">
                  <c:v>116</c:v>
                </c:pt>
                <c:pt idx="114">
                  <c:v>117</c:v>
                </c:pt>
                <c:pt idx="115">
                  <c:v>118</c:v>
                </c:pt>
                <c:pt idx="116">
                  <c:v>119</c:v>
                </c:pt>
                <c:pt idx="117">
                  <c:v>120</c:v>
                </c:pt>
                <c:pt idx="118">
                  <c:v>121</c:v>
                </c:pt>
                <c:pt idx="119">
                  <c:v>122</c:v>
                </c:pt>
                <c:pt idx="120">
                  <c:v>123</c:v>
                </c:pt>
                <c:pt idx="121">
                  <c:v>124</c:v>
                </c:pt>
                <c:pt idx="122">
                  <c:v>125</c:v>
                </c:pt>
                <c:pt idx="123">
                  <c:v>126</c:v>
                </c:pt>
                <c:pt idx="124">
                  <c:v>127</c:v>
                </c:pt>
                <c:pt idx="125">
                  <c:v>128</c:v>
                </c:pt>
                <c:pt idx="126">
                  <c:v>129</c:v>
                </c:pt>
                <c:pt idx="127">
                  <c:v>130</c:v>
                </c:pt>
                <c:pt idx="128">
                  <c:v>131</c:v>
                </c:pt>
                <c:pt idx="129">
                  <c:v>132</c:v>
                </c:pt>
                <c:pt idx="130">
                  <c:v>133</c:v>
                </c:pt>
                <c:pt idx="131">
                  <c:v>134</c:v>
                </c:pt>
                <c:pt idx="132">
                  <c:v>135</c:v>
                </c:pt>
                <c:pt idx="133">
                  <c:v>136</c:v>
                </c:pt>
                <c:pt idx="134">
                  <c:v>137</c:v>
                </c:pt>
                <c:pt idx="135">
                  <c:v>138</c:v>
                </c:pt>
                <c:pt idx="136">
                  <c:v>139</c:v>
                </c:pt>
                <c:pt idx="137">
                  <c:v>140</c:v>
                </c:pt>
                <c:pt idx="138">
                  <c:v>141</c:v>
                </c:pt>
                <c:pt idx="139">
                  <c:v>142</c:v>
                </c:pt>
                <c:pt idx="140">
                  <c:v>143</c:v>
                </c:pt>
                <c:pt idx="141">
                  <c:v>144</c:v>
                </c:pt>
                <c:pt idx="142">
                  <c:v>145</c:v>
                </c:pt>
                <c:pt idx="143">
                  <c:v>146</c:v>
                </c:pt>
                <c:pt idx="144">
                  <c:v>147</c:v>
                </c:pt>
                <c:pt idx="145">
                  <c:v>148</c:v>
                </c:pt>
                <c:pt idx="146">
                  <c:v>149</c:v>
                </c:pt>
                <c:pt idx="147">
                  <c:v>150</c:v>
                </c:pt>
                <c:pt idx="148">
                  <c:v>151</c:v>
                </c:pt>
                <c:pt idx="149">
                  <c:v>152</c:v>
                </c:pt>
                <c:pt idx="150">
                  <c:v>153</c:v>
                </c:pt>
                <c:pt idx="151">
                  <c:v>154</c:v>
                </c:pt>
                <c:pt idx="152">
                  <c:v>155</c:v>
                </c:pt>
                <c:pt idx="153">
                  <c:v>156</c:v>
                </c:pt>
                <c:pt idx="154">
                  <c:v>157</c:v>
                </c:pt>
                <c:pt idx="155">
                  <c:v>158</c:v>
                </c:pt>
                <c:pt idx="156">
                  <c:v>159</c:v>
                </c:pt>
                <c:pt idx="157">
                  <c:v>160</c:v>
                </c:pt>
                <c:pt idx="158">
                  <c:v>161</c:v>
                </c:pt>
                <c:pt idx="159">
                  <c:v>162</c:v>
                </c:pt>
                <c:pt idx="160">
                  <c:v>163</c:v>
                </c:pt>
                <c:pt idx="161">
                  <c:v>164</c:v>
                </c:pt>
                <c:pt idx="162">
                  <c:v>165</c:v>
                </c:pt>
                <c:pt idx="163">
                  <c:v>166</c:v>
                </c:pt>
                <c:pt idx="164">
                  <c:v>167</c:v>
                </c:pt>
                <c:pt idx="165">
                  <c:v>168</c:v>
                </c:pt>
                <c:pt idx="166">
                  <c:v>169</c:v>
                </c:pt>
                <c:pt idx="167">
                  <c:v>170</c:v>
                </c:pt>
                <c:pt idx="168">
                  <c:v>171</c:v>
                </c:pt>
                <c:pt idx="169">
                  <c:v>172</c:v>
                </c:pt>
                <c:pt idx="170">
                  <c:v>173</c:v>
                </c:pt>
                <c:pt idx="171">
                  <c:v>174</c:v>
                </c:pt>
                <c:pt idx="172">
                  <c:v>175</c:v>
                </c:pt>
                <c:pt idx="173">
                  <c:v>176</c:v>
                </c:pt>
                <c:pt idx="174">
                  <c:v>177</c:v>
                </c:pt>
                <c:pt idx="175">
                  <c:v>178</c:v>
                </c:pt>
                <c:pt idx="176">
                  <c:v>179</c:v>
                </c:pt>
                <c:pt idx="177">
                  <c:v>180</c:v>
                </c:pt>
                <c:pt idx="178">
                  <c:v>181</c:v>
                </c:pt>
                <c:pt idx="179">
                  <c:v>182</c:v>
                </c:pt>
                <c:pt idx="180">
                  <c:v>183</c:v>
                </c:pt>
                <c:pt idx="181">
                  <c:v>184</c:v>
                </c:pt>
                <c:pt idx="182">
                  <c:v>185</c:v>
                </c:pt>
                <c:pt idx="183">
                  <c:v>186</c:v>
                </c:pt>
                <c:pt idx="184">
                  <c:v>187</c:v>
                </c:pt>
                <c:pt idx="185">
                  <c:v>188</c:v>
                </c:pt>
                <c:pt idx="186">
                  <c:v>189</c:v>
                </c:pt>
                <c:pt idx="187">
                  <c:v>190</c:v>
                </c:pt>
                <c:pt idx="188">
                  <c:v>191</c:v>
                </c:pt>
                <c:pt idx="189">
                  <c:v>192</c:v>
                </c:pt>
                <c:pt idx="190">
                  <c:v>193</c:v>
                </c:pt>
                <c:pt idx="191">
                  <c:v>194</c:v>
                </c:pt>
                <c:pt idx="192">
                  <c:v>195</c:v>
                </c:pt>
                <c:pt idx="193">
                  <c:v>196</c:v>
                </c:pt>
                <c:pt idx="194">
                  <c:v>197</c:v>
                </c:pt>
                <c:pt idx="195">
                  <c:v>198</c:v>
                </c:pt>
                <c:pt idx="196">
                  <c:v>199</c:v>
                </c:pt>
                <c:pt idx="197">
                  <c:v>200</c:v>
                </c:pt>
                <c:pt idx="198">
                  <c:v>201</c:v>
                </c:pt>
                <c:pt idx="199">
                  <c:v>202</c:v>
                </c:pt>
                <c:pt idx="200">
                  <c:v>203</c:v>
                </c:pt>
                <c:pt idx="201">
                  <c:v>204</c:v>
                </c:pt>
                <c:pt idx="202">
                  <c:v>205</c:v>
                </c:pt>
                <c:pt idx="203">
                  <c:v>206</c:v>
                </c:pt>
                <c:pt idx="204">
                  <c:v>207</c:v>
                </c:pt>
                <c:pt idx="205">
                  <c:v>208</c:v>
                </c:pt>
                <c:pt idx="206">
                  <c:v>209</c:v>
                </c:pt>
                <c:pt idx="207">
                  <c:v>210</c:v>
                </c:pt>
                <c:pt idx="208">
                  <c:v>211</c:v>
                </c:pt>
                <c:pt idx="209">
                  <c:v>212</c:v>
                </c:pt>
                <c:pt idx="210">
                  <c:v>213</c:v>
                </c:pt>
                <c:pt idx="211">
                  <c:v>214</c:v>
                </c:pt>
                <c:pt idx="212">
                  <c:v>215</c:v>
                </c:pt>
                <c:pt idx="213">
                  <c:v>216</c:v>
                </c:pt>
                <c:pt idx="214">
                  <c:v>217</c:v>
                </c:pt>
                <c:pt idx="215">
                  <c:v>218</c:v>
                </c:pt>
                <c:pt idx="216">
                  <c:v>219</c:v>
                </c:pt>
                <c:pt idx="217">
                  <c:v>220</c:v>
                </c:pt>
                <c:pt idx="218">
                  <c:v>221</c:v>
                </c:pt>
                <c:pt idx="219">
                  <c:v>222</c:v>
                </c:pt>
                <c:pt idx="220">
                  <c:v>223</c:v>
                </c:pt>
                <c:pt idx="221">
                  <c:v>224</c:v>
                </c:pt>
                <c:pt idx="222">
                  <c:v>225</c:v>
                </c:pt>
                <c:pt idx="223">
                  <c:v>226</c:v>
                </c:pt>
                <c:pt idx="224">
                  <c:v>227</c:v>
                </c:pt>
                <c:pt idx="225">
                  <c:v>228</c:v>
                </c:pt>
                <c:pt idx="226">
                  <c:v>229</c:v>
                </c:pt>
                <c:pt idx="227">
                  <c:v>230</c:v>
                </c:pt>
                <c:pt idx="228">
                  <c:v>231</c:v>
                </c:pt>
                <c:pt idx="229">
                  <c:v>232</c:v>
                </c:pt>
                <c:pt idx="230">
                  <c:v>233</c:v>
                </c:pt>
                <c:pt idx="231">
                  <c:v>234</c:v>
                </c:pt>
                <c:pt idx="232">
                  <c:v>235</c:v>
                </c:pt>
                <c:pt idx="233">
                  <c:v>236</c:v>
                </c:pt>
                <c:pt idx="234">
                  <c:v>237</c:v>
                </c:pt>
                <c:pt idx="235">
                  <c:v>238</c:v>
                </c:pt>
                <c:pt idx="236">
                  <c:v>239</c:v>
                </c:pt>
                <c:pt idx="237">
                  <c:v>240</c:v>
                </c:pt>
                <c:pt idx="238">
                  <c:v>241</c:v>
                </c:pt>
                <c:pt idx="239">
                  <c:v>242</c:v>
                </c:pt>
                <c:pt idx="240">
                  <c:v>243</c:v>
                </c:pt>
                <c:pt idx="241">
                  <c:v>244</c:v>
                </c:pt>
                <c:pt idx="242">
                  <c:v>245</c:v>
                </c:pt>
                <c:pt idx="243">
                  <c:v>246</c:v>
                </c:pt>
                <c:pt idx="244">
                  <c:v>247</c:v>
                </c:pt>
                <c:pt idx="245">
                  <c:v>248</c:v>
                </c:pt>
                <c:pt idx="246">
                  <c:v>249</c:v>
                </c:pt>
                <c:pt idx="247">
                  <c:v>250</c:v>
                </c:pt>
                <c:pt idx="248">
                  <c:v>251</c:v>
                </c:pt>
                <c:pt idx="249">
                  <c:v>252</c:v>
                </c:pt>
                <c:pt idx="250">
                  <c:v>253</c:v>
                </c:pt>
                <c:pt idx="251">
                  <c:v>254</c:v>
                </c:pt>
                <c:pt idx="252">
                  <c:v>255</c:v>
                </c:pt>
                <c:pt idx="253">
                  <c:v>256</c:v>
                </c:pt>
                <c:pt idx="254">
                  <c:v>257</c:v>
                </c:pt>
                <c:pt idx="255">
                  <c:v>258</c:v>
                </c:pt>
                <c:pt idx="256">
                  <c:v>259</c:v>
                </c:pt>
                <c:pt idx="257">
                  <c:v>260</c:v>
                </c:pt>
                <c:pt idx="258">
                  <c:v>261</c:v>
                </c:pt>
                <c:pt idx="259">
                  <c:v>262</c:v>
                </c:pt>
                <c:pt idx="260">
                  <c:v>263</c:v>
                </c:pt>
                <c:pt idx="261">
                  <c:v>264</c:v>
                </c:pt>
                <c:pt idx="262">
                  <c:v>265</c:v>
                </c:pt>
                <c:pt idx="263">
                  <c:v>266</c:v>
                </c:pt>
                <c:pt idx="264">
                  <c:v>267</c:v>
                </c:pt>
                <c:pt idx="265">
                  <c:v>268</c:v>
                </c:pt>
                <c:pt idx="266">
                  <c:v>269</c:v>
                </c:pt>
                <c:pt idx="267">
                  <c:v>270</c:v>
                </c:pt>
                <c:pt idx="268">
                  <c:v>271</c:v>
                </c:pt>
                <c:pt idx="269">
                  <c:v>272</c:v>
                </c:pt>
                <c:pt idx="270">
                  <c:v>273</c:v>
                </c:pt>
                <c:pt idx="271">
                  <c:v>274</c:v>
                </c:pt>
                <c:pt idx="272">
                  <c:v>275</c:v>
                </c:pt>
                <c:pt idx="273">
                  <c:v>276</c:v>
                </c:pt>
                <c:pt idx="274">
                  <c:v>277</c:v>
                </c:pt>
                <c:pt idx="275">
                  <c:v>278</c:v>
                </c:pt>
                <c:pt idx="276">
                  <c:v>279</c:v>
                </c:pt>
                <c:pt idx="277">
                  <c:v>280</c:v>
                </c:pt>
                <c:pt idx="278">
                  <c:v>281</c:v>
                </c:pt>
                <c:pt idx="279">
                  <c:v>282</c:v>
                </c:pt>
                <c:pt idx="280">
                  <c:v>283</c:v>
                </c:pt>
                <c:pt idx="281">
                  <c:v>284</c:v>
                </c:pt>
                <c:pt idx="282">
                  <c:v>285</c:v>
                </c:pt>
                <c:pt idx="283">
                  <c:v>286</c:v>
                </c:pt>
                <c:pt idx="284">
                  <c:v>287</c:v>
                </c:pt>
                <c:pt idx="285">
                  <c:v>288</c:v>
                </c:pt>
                <c:pt idx="286">
                  <c:v>289</c:v>
                </c:pt>
                <c:pt idx="287">
                  <c:v>290</c:v>
                </c:pt>
                <c:pt idx="288">
                  <c:v>291</c:v>
                </c:pt>
                <c:pt idx="289">
                  <c:v>292</c:v>
                </c:pt>
                <c:pt idx="290">
                  <c:v>293</c:v>
                </c:pt>
                <c:pt idx="291">
                  <c:v>294</c:v>
                </c:pt>
                <c:pt idx="292">
                  <c:v>295</c:v>
                </c:pt>
                <c:pt idx="293">
                  <c:v>296</c:v>
                </c:pt>
                <c:pt idx="294">
                  <c:v>297</c:v>
                </c:pt>
                <c:pt idx="295">
                  <c:v>298</c:v>
                </c:pt>
                <c:pt idx="296">
                  <c:v>299</c:v>
                </c:pt>
                <c:pt idx="297">
                  <c:v>300</c:v>
                </c:pt>
                <c:pt idx="298">
                  <c:v>301</c:v>
                </c:pt>
                <c:pt idx="299">
                  <c:v>302</c:v>
                </c:pt>
                <c:pt idx="300">
                  <c:v>303</c:v>
                </c:pt>
                <c:pt idx="301">
                  <c:v>304</c:v>
                </c:pt>
                <c:pt idx="302">
                  <c:v>305</c:v>
                </c:pt>
                <c:pt idx="303">
                  <c:v>306</c:v>
                </c:pt>
                <c:pt idx="304">
                  <c:v>307</c:v>
                </c:pt>
                <c:pt idx="305">
                  <c:v>308</c:v>
                </c:pt>
                <c:pt idx="306">
                  <c:v>309</c:v>
                </c:pt>
                <c:pt idx="307">
                  <c:v>310</c:v>
                </c:pt>
                <c:pt idx="308">
                  <c:v>311</c:v>
                </c:pt>
                <c:pt idx="309">
                  <c:v>312</c:v>
                </c:pt>
                <c:pt idx="310">
                  <c:v>313</c:v>
                </c:pt>
                <c:pt idx="311">
                  <c:v>314</c:v>
                </c:pt>
                <c:pt idx="312">
                  <c:v>315</c:v>
                </c:pt>
                <c:pt idx="313">
                  <c:v>316</c:v>
                </c:pt>
                <c:pt idx="314">
                  <c:v>317</c:v>
                </c:pt>
                <c:pt idx="315">
                  <c:v>318</c:v>
                </c:pt>
                <c:pt idx="316">
                  <c:v>319</c:v>
                </c:pt>
                <c:pt idx="317">
                  <c:v>320</c:v>
                </c:pt>
                <c:pt idx="318">
                  <c:v>321</c:v>
                </c:pt>
                <c:pt idx="319">
                  <c:v>322</c:v>
                </c:pt>
                <c:pt idx="320">
                  <c:v>323</c:v>
                </c:pt>
                <c:pt idx="321">
                  <c:v>324</c:v>
                </c:pt>
                <c:pt idx="322">
                  <c:v>325</c:v>
                </c:pt>
                <c:pt idx="323">
                  <c:v>326</c:v>
                </c:pt>
                <c:pt idx="324">
                  <c:v>327</c:v>
                </c:pt>
                <c:pt idx="325">
                  <c:v>328</c:v>
                </c:pt>
                <c:pt idx="326">
                  <c:v>329</c:v>
                </c:pt>
                <c:pt idx="327">
                  <c:v>330</c:v>
                </c:pt>
                <c:pt idx="328">
                  <c:v>331</c:v>
                </c:pt>
                <c:pt idx="329">
                  <c:v>332</c:v>
                </c:pt>
                <c:pt idx="330">
                  <c:v>333</c:v>
                </c:pt>
                <c:pt idx="331">
                  <c:v>334</c:v>
                </c:pt>
                <c:pt idx="332">
                  <c:v>335</c:v>
                </c:pt>
                <c:pt idx="333">
                  <c:v>336</c:v>
                </c:pt>
                <c:pt idx="334">
                  <c:v>337</c:v>
                </c:pt>
                <c:pt idx="335">
                  <c:v>338</c:v>
                </c:pt>
                <c:pt idx="336">
                  <c:v>339</c:v>
                </c:pt>
                <c:pt idx="337">
                  <c:v>340</c:v>
                </c:pt>
                <c:pt idx="338">
                  <c:v>341</c:v>
                </c:pt>
                <c:pt idx="339">
                  <c:v>342</c:v>
                </c:pt>
                <c:pt idx="340">
                  <c:v>343</c:v>
                </c:pt>
                <c:pt idx="341">
                  <c:v>344</c:v>
                </c:pt>
                <c:pt idx="342">
                  <c:v>345</c:v>
                </c:pt>
                <c:pt idx="343">
                  <c:v>346</c:v>
                </c:pt>
                <c:pt idx="344">
                  <c:v>347</c:v>
                </c:pt>
                <c:pt idx="345">
                  <c:v>348</c:v>
                </c:pt>
              </c:numCache>
            </c:numRef>
          </c:xVal>
          <c:yVal>
            <c:numRef>
              <c:f>'DATAFROMsecondEXP (1)'!$O$72:$O$417</c:f>
              <c:numCache>
                <c:formatCode>General</c:formatCode>
                <c:ptCount val="346"/>
                <c:pt idx="0">
                  <c:v>0.39</c:v>
                </c:pt>
                <c:pt idx="1">
                  <c:v>0.44</c:v>
                </c:pt>
                <c:pt idx="2">
                  <c:v>0.47</c:v>
                </c:pt>
                <c:pt idx="3">
                  <c:v>0.45</c:v>
                </c:pt>
                <c:pt idx="4">
                  <c:v>0.45</c:v>
                </c:pt>
                <c:pt idx="5">
                  <c:v>0.45</c:v>
                </c:pt>
                <c:pt idx="6">
                  <c:v>0.45</c:v>
                </c:pt>
                <c:pt idx="7">
                  <c:v>0.45</c:v>
                </c:pt>
                <c:pt idx="8">
                  <c:v>0.45</c:v>
                </c:pt>
                <c:pt idx="9">
                  <c:v>0.44</c:v>
                </c:pt>
                <c:pt idx="10">
                  <c:v>0.44</c:v>
                </c:pt>
                <c:pt idx="11">
                  <c:v>0.47</c:v>
                </c:pt>
                <c:pt idx="12">
                  <c:v>0.47</c:v>
                </c:pt>
                <c:pt idx="13">
                  <c:v>0.49</c:v>
                </c:pt>
                <c:pt idx="14">
                  <c:v>0.48</c:v>
                </c:pt>
                <c:pt idx="15">
                  <c:v>0.47</c:v>
                </c:pt>
                <c:pt idx="16">
                  <c:v>0.5</c:v>
                </c:pt>
                <c:pt idx="17">
                  <c:v>0.51</c:v>
                </c:pt>
                <c:pt idx="18">
                  <c:v>0.52</c:v>
                </c:pt>
                <c:pt idx="19">
                  <c:v>0.52</c:v>
                </c:pt>
                <c:pt idx="20">
                  <c:v>0.5</c:v>
                </c:pt>
                <c:pt idx="21">
                  <c:v>0.5</c:v>
                </c:pt>
                <c:pt idx="22">
                  <c:v>0.52</c:v>
                </c:pt>
                <c:pt idx="23">
                  <c:v>0.47</c:v>
                </c:pt>
                <c:pt idx="24">
                  <c:v>0.5</c:v>
                </c:pt>
                <c:pt idx="25">
                  <c:v>0.49</c:v>
                </c:pt>
                <c:pt idx="26">
                  <c:v>0.51</c:v>
                </c:pt>
                <c:pt idx="27">
                  <c:v>0.52</c:v>
                </c:pt>
                <c:pt idx="28">
                  <c:v>0.49</c:v>
                </c:pt>
                <c:pt idx="29">
                  <c:v>0.49</c:v>
                </c:pt>
                <c:pt idx="30">
                  <c:v>0.5</c:v>
                </c:pt>
                <c:pt idx="31">
                  <c:v>0.49</c:v>
                </c:pt>
                <c:pt idx="32">
                  <c:v>0.5</c:v>
                </c:pt>
                <c:pt idx="33">
                  <c:v>0.47</c:v>
                </c:pt>
                <c:pt idx="34">
                  <c:v>0.51</c:v>
                </c:pt>
                <c:pt idx="35">
                  <c:v>0.5</c:v>
                </c:pt>
                <c:pt idx="36">
                  <c:v>0.53</c:v>
                </c:pt>
                <c:pt idx="37">
                  <c:v>0.53</c:v>
                </c:pt>
                <c:pt idx="38">
                  <c:v>0.52</c:v>
                </c:pt>
                <c:pt idx="39">
                  <c:v>0.53</c:v>
                </c:pt>
                <c:pt idx="40">
                  <c:v>0.53</c:v>
                </c:pt>
                <c:pt idx="41">
                  <c:v>0.53</c:v>
                </c:pt>
                <c:pt idx="42">
                  <c:v>0.54</c:v>
                </c:pt>
                <c:pt idx="43">
                  <c:v>0.53</c:v>
                </c:pt>
                <c:pt idx="44">
                  <c:v>0.56000000000000005</c:v>
                </c:pt>
                <c:pt idx="45">
                  <c:v>0.55000000000000004</c:v>
                </c:pt>
                <c:pt idx="46">
                  <c:v>0.55000000000000004</c:v>
                </c:pt>
                <c:pt idx="47">
                  <c:v>0.54</c:v>
                </c:pt>
                <c:pt idx="48">
                  <c:v>0.56000000000000005</c:v>
                </c:pt>
                <c:pt idx="49">
                  <c:v>0.53</c:v>
                </c:pt>
                <c:pt idx="50">
                  <c:v>0.54</c:v>
                </c:pt>
                <c:pt idx="51">
                  <c:v>0.55000000000000004</c:v>
                </c:pt>
                <c:pt idx="52">
                  <c:v>0.56999999999999995</c:v>
                </c:pt>
                <c:pt idx="53">
                  <c:v>0.55000000000000004</c:v>
                </c:pt>
                <c:pt idx="54">
                  <c:v>0.59</c:v>
                </c:pt>
                <c:pt idx="55">
                  <c:v>0.61</c:v>
                </c:pt>
                <c:pt idx="56">
                  <c:v>0.64</c:v>
                </c:pt>
                <c:pt idx="57">
                  <c:v>0.63</c:v>
                </c:pt>
                <c:pt idx="58">
                  <c:v>0.64</c:v>
                </c:pt>
                <c:pt idx="59">
                  <c:v>0.64</c:v>
                </c:pt>
                <c:pt idx="60">
                  <c:v>0.63</c:v>
                </c:pt>
                <c:pt idx="61">
                  <c:v>0.64</c:v>
                </c:pt>
                <c:pt idx="62">
                  <c:v>0.63</c:v>
                </c:pt>
                <c:pt idx="63">
                  <c:v>0.63</c:v>
                </c:pt>
                <c:pt idx="64">
                  <c:v>0.63</c:v>
                </c:pt>
                <c:pt idx="65">
                  <c:v>0.62</c:v>
                </c:pt>
                <c:pt idx="66">
                  <c:v>0.62</c:v>
                </c:pt>
                <c:pt idx="67">
                  <c:v>0.62</c:v>
                </c:pt>
                <c:pt idx="68">
                  <c:v>0.63</c:v>
                </c:pt>
                <c:pt idx="69">
                  <c:v>0.62</c:v>
                </c:pt>
                <c:pt idx="70">
                  <c:v>0.62</c:v>
                </c:pt>
                <c:pt idx="71">
                  <c:v>0.61</c:v>
                </c:pt>
                <c:pt idx="72">
                  <c:v>0.6</c:v>
                </c:pt>
                <c:pt idx="73">
                  <c:v>0.6</c:v>
                </c:pt>
                <c:pt idx="74">
                  <c:v>0.6</c:v>
                </c:pt>
                <c:pt idx="75">
                  <c:v>0.6</c:v>
                </c:pt>
                <c:pt idx="76">
                  <c:v>0.6</c:v>
                </c:pt>
                <c:pt idx="77">
                  <c:v>0.59</c:v>
                </c:pt>
                <c:pt idx="78">
                  <c:v>0.59</c:v>
                </c:pt>
                <c:pt idx="79">
                  <c:v>0.57999999999999996</c:v>
                </c:pt>
                <c:pt idx="80">
                  <c:v>0.57999999999999996</c:v>
                </c:pt>
                <c:pt idx="81">
                  <c:v>0.57999999999999996</c:v>
                </c:pt>
                <c:pt idx="82">
                  <c:v>0.56999999999999995</c:v>
                </c:pt>
                <c:pt idx="83">
                  <c:v>0.57999999999999996</c:v>
                </c:pt>
                <c:pt idx="84">
                  <c:v>0.57999999999999996</c:v>
                </c:pt>
                <c:pt idx="85">
                  <c:v>0.56999999999999995</c:v>
                </c:pt>
                <c:pt idx="86">
                  <c:v>0.56999999999999995</c:v>
                </c:pt>
                <c:pt idx="87">
                  <c:v>0.56999999999999995</c:v>
                </c:pt>
                <c:pt idx="88">
                  <c:v>0.57999999999999996</c:v>
                </c:pt>
                <c:pt idx="89">
                  <c:v>0.56999999999999995</c:v>
                </c:pt>
                <c:pt idx="90">
                  <c:v>0.56999999999999995</c:v>
                </c:pt>
                <c:pt idx="91">
                  <c:v>0.56999999999999995</c:v>
                </c:pt>
                <c:pt idx="92">
                  <c:v>0.56999999999999995</c:v>
                </c:pt>
                <c:pt idx="93">
                  <c:v>0.56000000000000005</c:v>
                </c:pt>
                <c:pt idx="94">
                  <c:v>0.56000000000000005</c:v>
                </c:pt>
                <c:pt idx="95">
                  <c:v>0.56999999999999995</c:v>
                </c:pt>
                <c:pt idx="96">
                  <c:v>0.56999999999999995</c:v>
                </c:pt>
                <c:pt idx="97">
                  <c:v>0.56999999999999995</c:v>
                </c:pt>
                <c:pt idx="98">
                  <c:v>0.56999999999999995</c:v>
                </c:pt>
                <c:pt idx="99">
                  <c:v>0.56000000000000005</c:v>
                </c:pt>
                <c:pt idx="100">
                  <c:v>0.56999999999999995</c:v>
                </c:pt>
                <c:pt idx="101">
                  <c:v>0.56000000000000005</c:v>
                </c:pt>
                <c:pt idx="102">
                  <c:v>0.56000000000000005</c:v>
                </c:pt>
                <c:pt idx="103">
                  <c:v>0.56000000000000005</c:v>
                </c:pt>
                <c:pt idx="104">
                  <c:v>0.56000000000000005</c:v>
                </c:pt>
                <c:pt idx="105">
                  <c:v>0.56000000000000005</c:v>
                </c:pt>
                <c:pt idx="106">
                  <c:v>0.56000000000000005</c:v>
                </c:pt>
                <c:pt idx="107">
                  <c:v>0.56000000000000005</c:v>
                </c:pt>
                <c:pt idx="108">
                  <c:v>0.57999999999999996</c:v>
                </c:pt>
                <c:pt idx="109">
                  <c:v>0.68</c:v>
                </c:pt>
                <c:pt idx="110">
                  <c:v>0.59</c:v>
                </c:pt>
                <c:pt idx="111">
                  <c:v>0.59</c:v>
                </c:pt>
                <c:pt idx="112">
                  <c:v>0.61</c:v>
                </c:pt>
                <c:pt idx="113">
                  <c:v>0.72</c:v>
                </c:pt>
                <c:pt idx="114">
                  <c:v>0.61</c:v>
                </c:pt>
                <c:pt idx="115">
                  <c:v>0.6</c:v>
                </c:pt>
                <c:pt idx="116">
                  <c:v>0.59</c:v>
                </c:pt>
                <c:pt idx="117">
                  <c:v>0.56999999999999995</c:v>
                </c:pt>
                <c:pt idx="118">
                  <c:v>0.56999999999999995</c:v>
                </c:pt>
                <c:pt idx="119">
                  <c:v>0.56999999999999995</c:v>
                </c:pt>
                <c:pt idx="120">
                  <c:v>0.56999999999999995</c:v>
                </c:pt>
                <c:pt idx="121">
                  <c:v>0.57999999999999996</c:v>
                </c:pt>
                <c:pt idx="122">
                  <c:v>0.56999999999999995</c:v>
                </c:pt>
                <c:pt idx="123">
                  <c:v>0.56999999999999995</c:v>
                </c:pt>
                <c:pt idx="124">
                  <c:v>0.59</c:v>
                </c:pt>
                <c:pt idx="125">
                  <c:v>0.62</c:v>
                </c:pt>
                <c:pt idx="126">
                  <c:v>0.63</c:v>
                </c:pt>
                <c:pt idx="127">
                  <c:v>0.62</c:v>
                </c:pt>
                <c:pt idx="128">
                  <c:v>0.63</c:v>
                </c:pt>
                <c:pt idx="129">
                  <c:v>0.63</c:v>
                </c:pt>
                <c:pt idx="130">
                  <c:v>0.61</c:v>
                </c:pt>
                <c:pt idx="131">
                  <c:v>0.64</c:v>
                </c:pt>
                <c:pt idx="132">
                  <c:v>0.61</c:v>
                </c:pt>
                <c:pt idx="133">
                  <c:v>0.61</c:v>
                </c:pt>
                <c:pt idx="134">
                  <c:v>0.61</c:v>
                </c:pt>
                <c:pt idx="135">
                  <c:v>0.63</c:v>
                </c:pt>
                <c:pt idx="136">
                  <c:v>0.62</c:v>
                </c:pt>
                <c:pt idx="137">
                  <c:v>0.61</c:v>
                </c:pt>
                <c:pt idx="138">
                  <c:v>0.61</c:v>
                </c:pt>
                <c:pt idx="139">
                  <c:v>0.61</c:v>
                </c:pt>
                <c:pt idx="140">
                  <c:v>0.61</c:v>
                </c:pt>
                <c:pt idx="141">
                  <c:v>0.62</c:v>
                </c:pt>
                <c:pt idx="142">
                  <c:v>0.64</c:v>
                </c:pt>
                <c:pt idx="143">
                  <c:v>0.64</c:v>
                </c:pt>
                <c:pt idx="144">
                  <c:v>0.63</c:v>
                </c:pt>
                <c:pt idx="145">
                  <c:v>0.62</c:v>
                </c:pt>
                <c:pt idx="146">
                  <c:v>0.63</c:v>
                </c:pt>
                <c:pt idx="147">
                  <c:v>0.61</c:v>
                </c:pt>
                <c:pt idx="148">
                  <c:v>0.61</c:v>
                </c:pt>
                <c:pt idx="149">
                  <c:v>0.62</c:v>
                </c:pt>
                <c:pt idx="150">
                  <c:v>0.62</c:v>
                </c:pt>
                <c:pt idx="151">
                  <c:v>0.63</c:v>
                </c:pt>
                <c:pt idx="152">
                  <c:v>0.6</c:v>
                </c:pt>
                <c:pt idx="153">
                  <c:v>0.65</c:v>
                </c:pt>
                <c:pt idx="154">
                  <c:v>0.59</c:v>
                </c:pt>
                <c:pt idx="155">
                  <c:v>0.64</c:v>
                </c:pt>
                <c:pt idx="156">
                  <c:v>0.61</c:v>
                </c:pt>
                <c:pt idx="157">
                  <c:v>0.65</c:v>
                </c:pt>
                <c:pt idx="158">
                  <c:v>0.66</c:v>
                </c:pt>
                <c:pt idx="159">
                  <c:v>0.66</c:v>
                </c:pt>
                <c:pt idx="160">
                  <c:v>0.65</c:v>
                </c:pt>
                <c:pt idx="161">
                  <c:v>0.7</c:v>
                </c:pt>
                <c:pt idx="162">
                  <c:v>0.66</c:v>
                </c:pt>
                <c:pt idx="163">
                  <c:v>0.71</c:v>
                </c:pt>
                <c:pt idx="164">
                  <c:v>0.6</c:v>
                </c:pt>
                <c:pt idx="165">
                  <c:v>0.66</c:v>
                </c:pt>
                <c:pt idx="166">
                  <c:v>0.67</c:v>
                </c:pt>
                <c:pt idx="167">
                  <c:v>0.64</c:v>
                </c:pt>
                <c:pt idx="168">
                  <c:v>0.67</c:v>
                </c:pt>
                <c:pt idx="169">
                  <c:v>0.6</c:v>
                </c:pt>
                <c:pt idx="170">
                  <c:v>0.77</c:v>
                </c:pt>
                <c:pt idx="171">
                  <c:v>0.65</c:v>
                </c:pt>
                <c:pt idx="172">
                  <c:v>0.7</c:v>
                </c:pt>
                <c:pt idx="173">
                  <c:v>0.63</c:v>
                </c:pt>
                <c:pt idx="174">
                  <c:v>0.74</c:v>
                </c:pt>
                <c:pt idx="175">
                  <c:v>0.64</c:v>
                </c:pt>
                <c:pt idx="176">
                  <c:v>0.83</c:v>
                </c:pt>
                <c:pt idx="177">
                  <c:v>0.73</c:v>
                </c:pt>
                <c:pt idx="178">
                  <c:v>0.77</c:v>
                </c:pt>
                <c:pt idx="179">
                  <c:v>0.82</c:v>
                </c:pt>
                <c:pt idx="180">
                  <c:v>0.83</c:v>
                </c:pt>
                <c:pt idx="181">
                  <c:v>0.78</c:v>
                </c:pt>
                <c:pt idx="182">
                  <c:v>0.63</c:v>
                </c:pt>
                <c:pt idx="183">
                  <c:v>0.65</c:v>
                </c:pt>
                <c:pt idx="184">
                  <c:v>0.56999999999999995</c:v>
                </c:pt>
                <c:pt idx="185">
                  <c:v>0.6</c:v>
                </c:pt>
                <c:pt idx="186">
                  <c:v>0.81</c:v>
                </c:pt>
                <c:pt idx="187">
                  <c:v>0.78</c:v>
                </c:pt>
                <c:pt idx="188">
                  <c:v>0.79</c:v>
                </c:pt>
                <c:pt idx="189">
                  <c:v>0.67</c:v>
                </c:pt>
                <c:pt idx="190">
                  <c:v>0.82</c:v>
                </c:pt>
                <c:pt idx="191">
                  <c:v>0.79</c:v>
                </c:pt>
                <c:pt idx="192">
                  <c:v>0.79</c:v>
                </c:pt>
                <c:pt idx="193">
                  <c:v>0.73</c:v>
                </c:pt>
                <c:pt idx="194">
                  <c:v>0.81</c:v>
                </c:pt>
                <c:pt idx="195">
                  <c:v>0.78</c:v>
                </c:pt>
                <c:pt idx="196">
                  <c:v>0.76</c:v>
                </c:pt>
                <c:pt idx="197">
                  <c:v>0.8</c:v>
                </c:pt>
                <c:pt idx="198">
                  <c:v>0.82</c:v>
                </c:pt>
                <c:pt idx="199">
                  <c:v>0.82</c:v>
                </c:pt>
                <c:pt idx="200">
                  <c:v>0.77</c:v>
                </c:pt>
                <c:pt idx="201">
                  <c:v>0.83</c:v>
                </c:pt>
                <c:pt idx="202">
                  <c:v>0.82</c:v>
                </c:pt>
                <c:pt idx="203">
                  <c:v>0.82</c:v>
                </c:pt>
                <c:pt idx="204">
                  <c:v>0.82</c:v>
                </c:pt>
                <c:pt idx="205">
                  <c:v>0.76</c:v>
                </c:pt>
                <c:pt idx="206">
                  <c:v>0.72</c:v>
                </c:pt>
                <c:pt idx="207">
                  <c:v>0.82</c:v>
                </c:pt>
                <c:pt idx="208">
                  <c:v>0.78</c:v>
                </c:pt>
                <c:pt idx="209">
                  <c:v>0.81</c:v>
                </c:pt>
                <c:pt idx="210">
                  <c:v>0.81</c:v>
                </c:pt>
                <c:pt idx="211">
                  <c:v>0.71</c:v>
                </c:pt>
                <c:pt idx="212">
                  <c:v>0.81</c:v>
                </c:pt>
                <c:pt idx="213">
                  <c:v>0.81</c:v>
                </c:pt>
                <c:pt idx="214">
                  <c:v>0.8</c:v>
                </c:pt>
                <c:pt idx="215">
                  <c:v>0.77</c:v>
                </c:pt>
                <c:pt idx="216">
                  <c:v>0.79</c:v>
                </c:pt>
                <c:pt idx="217">
                  <c:v>0.82</c:v>
                </c:pt>
                <c:pt idx="218">
                  <c:v>0.77</c:v>
                </c:pt>
                <c:pt idx="219">
                  <c:v>0.8</c:v>
                </c:pt>
                <c:pt idx="220">
                  <c:v>0.81</c:v>
                </c:pt>
                <c:pt idx="221">
                  <c:v>0.7</c:v>
                </c:pt>
                <c:pt idx="222">
                  <c:v>0.8</c:v>
                </c:pt>
                <c:pt idx="223">
                  <c:v>0.77</c:v>
                </c:pt>
                <c:pt idx="224">
                  <c:v>0.78</c:v>
                </c:pt>
                <c:pt idx="225">
                  <c:v>0.81</c:v>
                </c:pt>
                <c:pt idx="226">
                  <c:v>0.81</c:v>
                </c:pt>
                <c:pt idx="227">
                  <c:v>0.8</c:v>
                </c:pt>
                <c:pt idx="228">
                  <c:v>0.81</c:v>
                </c:pt>
                <c:pt idx="229">
                  <c:v>0.81</c:v>
                </c:pt>
                <c:pt idx="230">
                  <c:v>0.8</c:v>
                </c:pt>
                <c:pt idx="231">
                  <c:v>0.82</c:v>
                </c:pt>
                <c:pt idx="232">
                  <c:v>0.74</c:v>
                </c:pt>
                <c:pt idx="233">
                  <c:v>0.77</c:v>
                </c:pt>
                <c:pt idx="234">
                  <c:v>0.77</c:v>
                </c:pt>
                <c:pt idx="235">
                  <c:v>0.69</c:v>
                </c:pt>
                <c:pt idx="236">
                  <c:v>0.8</c:v>
                </c:pt>
                <c:pt idx="237">
                  <c:v>0.81</c:v>
                </c:pt>
                <c:pt idx="238">
                  <c:v>0.75</c:v>
                </c:pt>
                <c:pt idx="239">
                  <c:v>0.82</c:v>
                </c:pt>
                <c:pt idx="240">
                  <c:v>0.8</c:v>
                </c:pt>
                <c:pt idx="241">
                  <c:v>0.81</c:v>
                </c:pt>
                <c:pt idx="242">
                  <c:v>0.7</c:v>
                </c:pt>
                <c:pt idx="243">
                  <c:v>0.67</c:v>
                </c:pt>
                <c:pt idx="244">
                  <c:v>0.81</c:v>
                </c:pt>
                <c:pt idx="245">
                  <c:v>0.86</c:v>
                </c:pt>
                <c:pt idx="246">
                  <c:v>0.85</c:v>
                </c:pt>
                <c:pt idx="247">
                  <c:v>0.81</c:v>
                </c:pt>
                <c:pt idx="248">
                  <c:v>0.78</c:v>
                </c:pt>
                <c:pt idx="249">
                  <c:v>0.8</c:v>
                </c:pt>
                <c:pt idx="250">
                  <c:v>0.81</c:v>
                </c:pt>
                <c:pt idx="251">
                  <c:v>0.82</c:v>
                </c:pt>
                <c:pt idx="252">
                  <c:v>0.78</c:v>
                </c:pt>
                <c:pt idx="253">
                  <c:v>0.81</c:v>
                </c:pt>
                <c:pt idx="254">
                  <c:v>0.86</c:v>
                </c:pt>
                <c:pt idx="255">
                  <c:v>0.78</c:v>
                </c:pt>
                <c:pt idx="256">
                  <c:v>0.82</c:v>
                </c:pt>
                <c:pt idx="257">
                  <c:v>0.79</c:v>
                </c:pt>
                <c:pt idx="258">
                  <c:v>0.81</c:v>
                </c:pt>
                <c:pt idx="259">
                  <c:v>0.77</c:v>
                </c:pt>
                <c:pt idx="260">
                  <c:v>0.31</c:v>
                </c:pt>
                <c:pt idx="261">
                  <c:v>0.9</c:v>
                </c:pt>
                <c:pt idx="262">
                  <c:v>0.84</c:v>
                </c:pt>
                <c:pt idx="263">
                  <c:v>0.65</c:v>
                </c:pt>
                <c:pt idx="264">
                  <c:v>0.81</c:v>
                </c:pt>
                <c:pt idx="265">
                  <c:v>0.59</c:v>
                </c:pt>
                <c:pt idx="266">
                  <c:v>0.78</c:v>
                </c:pt>
                <c:pt idx="267">
                  <c:v>0.82</c:v>
                </c:pt>
                <c:pt idx="268">
                  <c:v>0.68</c:v>
                </c:pt>
                <c:pt idx="269">
                  <c:v>0.8</c:v>
                </c:pt>
                <c:pt idx="270">
                  <c:v>0.82</c:v>
                </c:pt>
                <c:pt idx="271">
                  <c:v>0.65</c:v>
                </c:pt>
                <c:pt idx="272">
                  <c:v>0.82</c:v>
                </c:pt>
                <c:pt idx="273">
                  <c:v>0.7</c:v>
                </c:pt>
                <c:pt idx="274">
                  <c:v>0.73</c:v>
                </c:pt>
                <c:pt idx="275">
                  <c:v>0.83</c:v>
                </c:pt>
                <c:pt idx="276">
                  <c:v>0.78</c:v>
                </c:pt>
                <c:pt idx="277">
                  <c:v>0.79</c:v>
                </c:pt>
                <c:pt idx="278">
                  <c:v>0.8</c:v>
                </c:pt>
                <c:pt idx="279">
                  <c:v>0.81</c:v>
                </c:pt>
                <c:pt idx="280">
                  <c:v>0.81</c:v>
                </c:pt>
                <c:pt idx="281">
                  <c:v>0.84</c:v>
                </c:pt>
                <c:pt idx="282">
                  <c:v>0.84</c:v>
                </c:pt>
                <c:pt idx="283">
                  <c:v>0.84</c:v>
                </c:pt>
                <c:pt idx="284">
                  <c:v>0.85</c:v>
                </c:pt>
                <c:pt idx="285">
                  <c:v>0.85</c:v>
                </c:pt>
                <c:pt idx="286">
                  <c:v>0.86</c:v>
                </c:pt>
                <c:pt idx="287">
                  <c:v>0.86</c:v>
                </c:pt>
                <c:pt idx="288">
                  <c:v>0.86</c:v>
                </c:pt>
                <c:pt idx="289">
                  <c:v>0.87</c:v>
                </c:pt>
                <c:pt idx="290">
                  <c:v>0.83</c:v>
                </c:pt>
                <c:pt idx="291">
                  <c:v>0.86</c:v>
                </c:pt>
                <c:pt idx="292">
                  <c:v>0.86</c:v>
                </c:pt>
                <c:pt idx="293">
                  <c:v>0.86</c:v>
                </c:pt>
                <c:pt idx="294">
                  <c:v>0.84</c:v>
                </c:pt>
                <c:pt idx="295">
                  <c:v>0.84</c:v>
                </c:pt>
                <c:pt idx="296">
                  <c:v>0.77</c:v>
                </c:pt>
                <c:pt idx="297">
                  <c:v>0.81</c:v>
                </c:pt>
                <c:pt idx="298">
                  <c:v>2.37</c:v>
                </c:pt>
                <c:pt idx="299">
                  <c:v>0.85</c:v>
                </c:pt>
                <c:pt idx="300">
                  <c:v>0.85</c:v>
                </c:pt>
                <c:pt idx="301">
                  <c:v>0.85</c:v>
                </c:pt>
                <c:pt idx="302">
                  <c:v>0.87</c:v>
                </c:pt>
                <c:pt idx="303">
                  <c:v>0.88</c:v>
                </c:pt>
                <c:pt idx="304">
                  <c:v>0.85</c:v>
                </c:pt>
                <c:pt idx="305">
                  <c:v>0.84</c:v>
                </c:pt>
                <c:pt idx="306">
                  <c:v>0.83</c:v>
                </c:pt>
                <c:pt idx="307">
                  <c:v>0.84</c:v>
                </c:pt>
                <c:pt idx="308">
                  <c:v>0.86</c:v>
                </c:pt>
                <c:pt idx="309">
                  <c:v>0.83</c:v>
                </c:pt>
                <c:pt idx="310">
                  <c:v>0.84</c:v>
                </c:pt>
                <c:pt idx="311">
                  <c:v>0.86</c:v>
                </c:pt>
                <c:pt idx="312">
                  <c:v>0.82</c:v>
                </c:pt>
                <c:pt idx="313">
                  <c:v>0.84</c:v>
                </c:pt>
                <c:pt idx="314">
                  <c:v>0.83</c:v>
                </c:pt>
                <c:pt idx="315">
                  <c:v>0.83</c:v>
                </c:pt>
                <c:pt idx="316">
                  <c:v>0.83</c:v>
                </c:pt>
                <c:pt idx="317">
                  <c:v>0.83</c:v>
                </c:pt>
                <c:pt idx="318">
                  <c:v>0.83</c:v>
                </c:pt>
                <c:pt idx="319">
                  <c:v>0.82</c:v>
                </c:pt>
                <c:pt idx="320">
                  <c:v>0.83</c:v>
                </c:pt>
                <c:pt idx="321">
                  <c:v>0.8</c:v>
                </c:pt>
                <c:pt idx="322">
                  <c:v>0.83</c:v>
                </c:pt>
                <c:pt idx="323">
                  <c:v>0.81</c:v>
                </c:pt>
                <c:pt idx="324">
                  <c:v>0.83</c:v>
                </c:pt>
                <c:pt idx="325">
                  <c:v>0.82</c:v>
                </c:pt>
                <c:pt idx="326">
                  <c:v>0.82</c:v>
                </c:pt>
                <c:pt idx="327">
                  <c:v>0.84</c:v>
                </c:pt>
                <c:pt idx="328">
                  <c:v>0.82</c:v>
                </c:pt>
                <c:pt idx="329">
                  <c:v>0.8</c:v>
                </c:pt>
                <c:pt idx="330">
                  <c:v>0.81</c:v>
                </c:pt>
                <c:pt idx="331">
                  <c:v>0.84</c:v>
                </c:pt>
                <c:pt idx="332">
                  <c:v>0.88</c:v>
                </c:pt>
                <c:pt idx="333">
                  <c:v>0.9</c:v>
                </c:pt>
                <c:pt idx="334">
                  <c:v>0.88</c:v>
                </c:pt>
                <c:pt idx="335">
                  <c:v>0.87</c:v>
                </c:pt>
                <c:pt idx="336">
                  <c:v>0.87</c:v>
                </c:pt>
                <c:pt idx="337">
                  <c:v>0.86</c:v>
                </c:pt>
                <c:pt idx="338">
                  <c:v>0.85</c:v>
                </c:pt>
                <c:pt idx="339">
                  <c:v>0.86</c:v>
                </c:pt>
                <c:pt idx="340">
                  <c:v>0.86</c:v>
                </c:pt>
                <c:pt idx="341">
                  <c:v>0.86</c:v>
                </c:pt>
                <c:pt idx="342">
                  <c:v>0.87</c:v>
                </c:pt>
                <c:pt idx="343">
                  <c:v>0.87</c:v>
                </c:pt>
                <c:pt idx="344">
                  <c:v>0.87</c:v>
                </c:pt>
                <c:pt idx="345">
                  <c:v>0.86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E1-4A63-AA0C-F8FB756BF3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9693840"/>
        <c:axId val="509694168"/>
      </c:scatterChart>
      <c:valAx>
        <c:axId val="5096938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 </a:t>
                </a:r>
                <a:r>
                  <a:rPr lang="en-US"/>
                  <a:t>time(minutes)</a:t>
                </a:r>
                <a:endParaRPr lang="ru-RU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9694168"/>
        <c:crosses val="autoZero"/>
        <c:crossBetween val="midCat"/>
      </c:valAx>
      <c:valAx>
        <c:axId val="509694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 </a:t>
                </a:r>
                <a:r>
                  <a:rPr lang="en-US"/>
                  <a:t>voltage</a:t>
                </a:r>
                <a:endParaRPr lang="ru-RU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96938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pH</a:t>
            </a:r>
            <a:r>
              <a:rPr lang="ru-RU"/>
              <a:t>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xVal>
            <c:numRef>
              <c:f>'DATAFROMsecondEXP (1)'!$J$72:$J$417</c:f>
              <c:numCache>
                <c:formatCode>General</c:formatCode>
                <c:ptCount val="34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59</c:v>
                </c:pt>
                <c:pt idx="57">
                  <c:v>60</c:v>
                </c:pt>
                <c:pt idx="58">
                  <c:v>61</c:v>
                </c:pt>
                <c:pt idx="59">
                  <c:v>62</c:v>
                </c:pt>
                <c:pt idx="60">
                  <c:v>63</c:v>
                </c:pt>
                <c:pt idx="61">
                  <c:v>64</c:v>
                </c:pt>
                <c:pt idx="62">
                  <c:v>65</c:v>
                </c:pt>
                <c:pt idx="63">
                  <c:v>66</c:v>
                </c:pt>
                <c:pt idx="64">
                  <c:v>67</c:v>
                </c:pt>
                <c:pt idx="65">
                  <c:v>68</c:v>
                </c:pt>
                <c:pt idx="66">
                  <c:v>69</c:v>
                </c:pt>
                <c:pt idx="67">
                  <c:v>70</c:v>
                </c:pt>
                <c:pt idx="68">
                  <c:v>71</c:v>
                </c:pt>
                <c:pt idx="69">
                  <c:v>72</c:v>
                </c:pt>
                <c:pt idx="70">
                  <c:v>73</c:v>
                </c:pt>
                <c:pt idx="71">
                  <c:v>74</c:v>
                </c:pt>
                <c:pt idx="72">
                  <c:v>75</c:v>
                </c:pt>
                <c:pt idx="73">
                  <c:v>76</c:v>
                </c:pt>
                <c:pt idx="74">
                  <c:v>77</c:v>
                </c:pt>
                <c:pt idx="75">
                  <c:v>78</c:v>
                </c:pt>
                <c:pt idx="76">
                  <c:v>79</c:v>
                </c:pt>
                <c:pt idx="77">
                  <c:v>80</c:v>
                </c:pt>
                <c:pt idx="78">
                  <c:v>81</c:v>
                </c:pt>
                <c:pt idx="79">
                  <c:v>82</c:v>
                </c:pt>
                <c:pt idx="80">
                  <c:v>83</c:v>
                </c:pt>
                <c:pt idx="81">
                  <c:v>84</c:v>
                </c:pt>
                <c:pt idx="82">
                  <c:v>85</c:v>
                </c:pt>
                <c:pt idx="83">
                  <c:v>86</c:v>
                </c:pt>
                <c:pt idx="84">
                  <c:v>87</c:v>
                </c:pt>
                <c:pt idx="85">
                  <c:v>88</c:v>
                </c:pt>
                <c:pt idx="86">
                  <c:v>89</c:v>
                </c:pt>
                <c:pt idx="87">
                  <c:v>90</c:v>
                </c:pt>
                <c:pt idx="88">
                  <c:v>91</c:v>
                </c:pt>
                <c:pt idx="89">
                  <c:v>92</c:v>
                </c:pt>
                <c:pt idx="90">
                  <c:v>93</c:v>
                </c:pt>
                <c:pt idx="91">
                  <c:v>94</c:v>
                </c:pt>
                <c:pt idx="92">
                  <c:v>95</c:v>
                </c:pt>
                <c:pt idx="93">
                  <c:v>96</c:v>
                </c:pt>
                <c:pt idx="94">
                  <c:v>97</c:v>
                </c:pt>
                <c:pt idx="95">
                  <c:v>98</c:v>
                </c:pt>
                <c:pt idx="96">
                  <c:v>99</c:v>
                </c:pt>
                <c:pt idx="97">
                  <c:v>100</c:v>
                </c:pt>
                <c:pt idx="98">
                  <c:v>101</c:v>
                </c:pt>
                <c:pt idx="99">
                  <c:v>102</c:v>
                </c:pt>
                <c:pt idx="100">
                  <c:v>103</c:v>
                </c:pt>
                <c:pt idx="101">
                  <c:v>104</c:v>
                </c:pt>
                <c:pt idx="102">
                  <c:v>105</c:v>
                </c:pt>
                <c:pt idx="103">
                  <c:v>106</c:v>
                </c:pt>
                <c:pt idx="104">
                  <c:v>107</c:v>
                </c:pt>
                <c:pt idx="105">
                  <c:v>108</c:v>
                </c:pt>
                <c:pt idx="106">
                  <c:v>109</c:v>
                </c:pt>
                <c:pt idx="107">
                  <c:v>110</c:v>
                </c:pt>
                <c:pt idx="108">
                  <c:v>111</c:v>
                </c:pt>
                <c:pt idx="109">
                  <c:v>112</c:v>
                </c:pt>
                <c:pt idx="110">
                  <c:v>113</c:v>
                </c:pt>
                <c:pt idx="111">
                  <c:v>114</c:v>
                </c:pt>
                <c:pt idx="112">
                  <c:v>115</c:v>
                </c:pt>
                <c:pt idx="113">
                  <c:v>116</c:v>
                </c:pt>
                <c:pt idx="114">
                  <c:v>117</c:v>
                </c:pt>
                <c:pt idx="115">
                  <c:v>118</c:v>
                </c:pt>
                <c:pt idx="116">
                  <c:v>119</c:v>
                </c:pt>
                <c:pt idx="117">
                  <c:v>120</c:v>
                </c:pt>
                <c:pt idx="118">
                  <c:v>121</c:v>
                </c:pt>
                <c:pt idx="119">
                  <c:v>122</c:v>
                </c:pt>
                <c:pt idx="120">
                  <c:v>123</c:v>
                </c:pt>
                <c:pt idx="121">
                  <c:v>124</c:v>
                </c:pt>
                <c:pt idx="122">
                  <c:v>125</c:v>
                </c:pt>
                <c:pt idx="123">
                  <c:v>126</c:v>
                </c:pt>
                <c:pt idx="124">
                  <c:v>127</c:v>
                </c:pt>
                <c:pt idx="125">
                  <c:v>128</c:v>
                </c:pt>
                <c:pt idx="126">
                  <c:v>129</c:v>
                </c:pt>
                <c:pt idx="127">
                  <c:v>130</c:v>
                </c:pt>
                <c:pt idx="128">
                  <c:v>131</c:v>
                </c:pt>
                <c:pt idx="129">
                  <c:v>132</c:v>
                </c:pt>
                <c:pt idx="130">
                  <c:v>133</c:v>
                </c:pt>
                <c:pt idx="131">
                  <c:v>134</c:v>
                </c:pt>
                <c:pt idx="132">
                  <c:v>135</c:v>
                </c:pt>
                <c:pt idx="133">
                  <c:v>136</c:v>
                </c:pt>
                <c:pt idx="134">
                  <c:v>137</c:v>
                </c:pt>
                <c:pt idx="135">
                  <c:v>138</c:v>
                </c:pt>
                <c:pt idx="136">
                  <c:v>139</c:v>
                </c:pt>
                <c:pt idx="137">
                  <c:v>140</c:v>
                </c:pt>
                <c:pt idx="138">
                  <c:v>141</c:v>
                </c:pt>
                <c:pt idx="139">
                  <c:v>142</c:v>
                </c:pt>
                <c:pt idx="140">
                  <c:v>143</c:v>
                </c:pt>
                <c:pt idx="141">
                  <c:v>144</c:v>
                </c:pt>
                <c:pt idx="142">
                  <c:v>145</c:v>
                </c:pt>
                <c:pt idx="143">
                  <c:v>146</c:v>
                </c:pt>
                <c:pt idx="144">
                  <c:v>147</c:v>
                </c:pt>
                <c:pt idx="145">
                  <c:v>148</c:v>
                </c:pt>
                <c:pt idx="146">
                  <c:v>149</c:v>
                </c:pt>
                <c:pt idx="147">
                  <c:v>150</c:v>
                </c:pt>
                <c:pt idx="148">
                  <c:v>151</c:v>
                </c:pt>
                <c:pt idx="149">
                  <c:v>152</c:v>
                </c:pt>
                <c:pt idx="150">
                  <c:v>153</c:v>
                </c:pt>
                <c:pt idx="151">
                  <c:v>154</c:v>
                </c:pt>
                <c:pt idx="152">
                  <c:v>155</c:v>
                </c:pt>
                <c:pt idx="153">
                  <c:v>156</c:v>
                </c:pt>
                <c:pt idx="154">
                  <c:v>157</c:v>
                </c:pt>
                <c:pt idx="155">
                  <c:v>158</c:v>
                </c:pt>
                <c:pt idx="156">
                  <c:v>159</c:v>
                </c:pt>
                <c:pt idx="157">
                  <c:v>160</c:v>
                </c:pt>
                <c:pt idx="158">
                  <c:v>161</c:v>
                </c:pt>
                <c:pt idx="159">
                  <c:v>162</c:v>
                </c:pt>
                <c:pt idx="160">
                  <c:v>163</c:v>
                </c:pt>
                <c:pt idx="161">
                  <c:v>164</c:v>
                </c:pt>
                <c:pt idx="162">
                  <c:v>165</c:v>
                </c:pt>
                <c:pt idx="163">
                  <c:v>166</c:v>
                </c:pt>
                <c:pt idx="164">
                  <c:v>167</c:v>
                </c:pt>
                <c:pt idx="165">
                  <c:v>168</c:v>
                </c:pt>
                <c:pt idx="166">
                  <c:v>169</c:v>
                </c:pt>
                <c:pt idx="167">
                  <c:v>170</c:v>
                </c:pt>
                <c:pt idx="168">
                  <c:v>171</c:v>
                </c:pt>
                <c:pt idx="169">
                  <c:v>172</c:v>
                </c:pt>
                <c:pt idx="170">
                  <c:v>173</c:v>
                </c:pt>
                <c:pt idx="171">
                  <c:v>174</c:v>
                </c:pt>
                <c:pt idx="172">
                  <c:v>175</c:v>
                </c:pt>
                <c:pt idx="173">
                  <c:v>176</c:v>
                </c:pt>
                <c:pt idx="174">
                  <c:v>177</c:v>
                </c:pt>
                <c:pt idx="175">
                  <c:v>178</c:v>
                </c:pt>
                <c:pt idx="176">
                  <c:v>179</c:v>
                </c:pt>
                <c:pt idx="177">
                  <c:v>180</c:v>
                </c:pt>
                <c:pt idx="178">
                  <c:v>181</c:v>
                </c:pt>
                <c:pt idx="179">
                  <c:v>182</c:v>
                </c:pt>
                <c:pt idx="180">
                  <c:v>183</c:v>
                </c:pt>
                <c:pt idx="181">
                  <c:v>184</c:v>
                </c:pt>
                <c:pt idx="182">
                  <c:v>185</c:v>
                </c:pt>
                <c:pt idx="183">
                  <c:v>186</c:v>
                </c:pt>
                <c:pt idx="184">
                  <c:v>187</c:v>
                </c:pt>
                <c:pt idx="185">
                  <c:v>188</c:v>
                </c:pt>
                <c:pt idx="186">
                  <c:v>189</c:v>
                </c:pt>
                <c:pt idx="187">
                  <c:v>190</c:v>
                </c:pt>
                <c:pt idx="188">
                  <c:v>191</c:v>
                </c:pt>
                <c:pt idx="189">
                  <c:v>192</c:v>
                </c:pt>
                <c:pt idx="190">
                  <c:v>193</c:v>
                </c:pt>
                <c:pt idx="191">
                  <c:v>194</c:v>
                </c:pt>
                <c:pt idx="192">
                  <c:v>195</c:v>
                </c:pt>
                <c:pt idx="193">
                  <c:v>196</c:v>
                </c:pt>
                <c:pt idx="194">
                  <c:v>197</c:v>
                </c:pt>
                <c:pt idx="195">
                  <c:v>198</c:v>
                </c:pt>
                <c:pt idx="196">
                  <c:v>199</c:v>
                </c:pt>
                <c:pt idx="197">
                  <c:v>200</c:v>
                </c:pt>
                <c:pt idx="198">
                  <c:v>201</c:v>
                </c:pt>
                <c:pt idx="199">
                  <c:v>202</c:v>
                </c:pt>
                <c:pt idx="200">
                  <c:v>203</c:v>
                </c:pt>
                <c:pt idx="201">
                  <c:v>204</c:v>
                </c:pt>
                <c:pt idx="202">
                  <c:v>205</c:v>
                </c:pt>
                <c:pt idx="203">
                  <c:v>206</c:v>
                </c:pt>
                <c:pt idx="204">
                  <c:v>207</c:v>
                </c:pt>
                <c:pt idx="205">
                  <c:v>208</c:v>
                </c:pt>
                <c:pt idx="206">
                  <c:v>209</c:v>
                </c:pt>
                <c:pt idx="207">
                  <c:v>210</c:v>
                </c:pt>
                <c:pt idx="208">
                  <c:v>211</c:v>
                </c:pt>
                <c:pt idx="209">
                  <c:v>212</c:v>
                </c:pt>
                <c:pt idx="210">
                  <c:v>213</c:v>
                </c:pt>
                <c:pt idx="211">
                  <c:v>214</c:v>
                </c:pt>
                <c:pt idx="212">
                  <c:v>215</c:v>
                </c:pt>
                <c:pt idx="213">
                  <c:v>216</c:v>
                </c:pt>
                <c:pt idx="214">
                  <c:v>217</c:v>
                </c:pt>
                <c:pt idx="215">
                  <c:v>218</c:v>
                </c:pt>
                <c:pt idx="216">
                  <c:v>219</c:v>
                </c:pt>
                <c:pt idx="217">
                  <c:v>220</c:v>
                </c:pt>
                <c:pt idx="218">
                  <c:v>221</c:v>
                </c:pt>
                <c:pt idx="219">
                  <c:v>222</c:v>
                </c:pt>
                <c:pt idx="220">
                  <c:v>223</c:v>
                </c:pt>
                <c:pt idx="221">
                  <c:v>224</c:v>
                </c:pt>
                <c:pt idx="222">
                  <c:v>225</c:v>
                </c:pt>
                <c:pt idx="223">
                  <c:v>226</c:v>
                </c:pt>
                <c:pt idx="224">
                  <c:v>227</c:v>
                </c:pt>
                <c:pt idx="225">
                  <c:v>228</c:v>
                </c:pt>
                <c:pt idx="226">
                  <c:v>229</c:v>
                </c:pt>
                <c:pt idx="227">
                  <c:v>230</c:v>
                </c:pt>
                <c:pt idx="228">
                  <c:v>231</c:v>
                </c:pt>
                <c:pt idx="229">
                  <c:v>232</c:v>
                </c:pt>
                <c:pt idx="230">
                  <c:v>233</c:v>
                </c:pt>
                <c:pt idx="231">
                  <c:v>234</c:v>
                </c:pt>
                <c:pt idx="232">
                  <c:v>235</c:v>
                </c:pt>
                <c:pt idx="233">
                  <c:v>236</c:v>
                </c:pt>
                <c:pt idx="234">
                  <c:v>237</c:v>
                </c:pt>
                <c:pt idx="235">
                  <c:v>238</c:v>
                </c:pt>
                <c:pt idx="236">
                  <c:v>239</c:v>
                </c:pt>
                <c:pt idx="237">
                  <c:v>240</c:v>
                </c:pt>
                <c:pt idx="238">
                  <c:v>241</c:v>
                </c:pt>
                <c:pt idx="239">
                  <c:v>242</c:v>
                </c:pt>
                <c:pt idx="240">
                  <c:v>243</c:v>
                </c:pt>
                <c:pt idx="241">
                  <c:v>244</c:v>
                </c:pt>
                <c:pt idx="242">
                  <c:v>245</c:v>
                </c:pt>
                <c:pt idx="243">
                  <c:v>246</c:v>
                </c:pt>
                <c:pt idx="244">
                  <c:v>247</c:v>
                </c:pt>
                <c:pt idx="245">
                  <c:v>248</c:v>
                </c:pt>
                <c:pt idx="246">
                  <c:v>249</c:v>
                </c:pt>
                <c:pt idx="247">
                  <c:v>250</c:v>
                </c:pt>
                <c:pt idx="248">
                  <c:v>251</c:v>
                </c:pt>
                <c:pt idx="249">
                  <c:v>252</c:v>
                </c:pt>
                <c:pt idx="250">
                  <c:v>253</c:v>
                </c:pt>
                <c:pt idx="251">
                  <c:v>254</c:v>
                </c:pt>
                <c:pt idx="252">
                  <c:v>255</c:v>
                </c:pt>
                <c:pt idx="253">
                  <c:v>256</c:v>
                </c:pt>
                <c:pt idx="254">
                  <c:v>257</c:v>
                </c:pt>
                <c:pt idx="255">
                  <c:v>258</c:v>
                </c:pt>
                <c:pt idx="256">
                  <c:v>259</c:v>
                </c:pt>
                <c:pt idx="257">
                  <c:v>260</c:v>
                </c:pt>
                <c:pt idx="258">
                  <c:v>261</c:v>
                </c:pt>
                <c:pt idx="259">
                  <c:v>262</c:v>
                </c:pt>
                <c:pt idx="260">
                  <c:v>263</c:v>
                </c:pt>
                <c:pt idx="261">
                  <c:v>264</c:v>
                </c:pt>
                <c:pt idx="262">
                  <c:v>265</c:v>
                </c:pt>
                <c:pt idx="263">
                  <c:v>266</c:v>
                </c:pt>
                <c:pt idx="264">
                  <c:v>267</c:v>
                </c:pt>
                <c:pt idx="265">
                  <c:v>268</c:v>
                </c:pt>
                <c:pt idx="266">
                  <c:v>269</c:v>
                </c:pt>
                <c:pt idx="267">
                  <c:v>270</c:v>
                </c:pt>
                <c:pt idx="268">
                  <c:v>271</c:v>
                </c:pt>
                <c:pt idx="269">
                  <c:v>272</c:v>
                </c:pt>
                <c:pt idx="270">
                  <c:v>273</c:v>
                </c:pt>
                <c:pt idx="271">
                  <c:v>274</c:v>
                </c:pt>
                <c:pt idx="272">
                  <c:v>275</c:v>
                </c:pt>
                <c:pt idx="273">
                  <c:v>276</c:v>
                </c:pt>
                <c:pt idx="274">
                  <c:v>277</c:v>
                </c:pt>
                <c:pt idx="275">
                  <c:v>278</c:v>
                </c:pt>
                <c:pt idx="276">
                  <c:v>279</c:v>
                </c:pt>
                <c:pt idx="277">
                  <c:v>280</c:v>
                </c:pt>
                <c:pt idx="278">
                  <c:v>281</c:v>
                </c:pt>
                <c:pt idx="279">
                  <c:v>282</c:v>
                </c:pt>
                <c:pt idx="280">
                  <c:v>283</c:v>
                </c:pt>
                <c:pt idx="281">
                  <c:v>284</c:v>
                </c:pt>
                <c:pt idx="282">
                  <c:v>285</c:v>
                </c:pt>
                <c:pt idx="283">
                  <c:v>286</c:v>
                </c:pt>
                <c:pt idx="284">
                  <c:v>287</c:v>
                </c:pt>
                <c:pt idx="285">
                  <c:v>288</c:v>
                </c:pt>
                <c:pt idx="286">
                  <c:v>289</c:v>
                </c:pt>
                <c:pt idx="287">
                  <c:v>290</c:v>
                </c:pt>
                <c:pt idx="288">
                  <c:v>291</c:v>
                </c:pt>
                <c:pt idx="289">
                  <c:v>292</c:v>
                </c:pt>
                <c:pt idx="290">
                  <c:v>293</c:v>
                </c:pt>
                <c:pt idx="291">
                  <c:v>294</c:v>
                </c:pt>
                <c:pt idx="292">
                  <c:v>295</c:v>
                </c:pt>
                <c:pt idx="293">
                  <c:v>296</c:v>
                </c:pt>
                <c:pt idx="294">
                  <c:v>297</c:v>
                </c:pt>
                <c:pt idx="295">
                  <c:v>298</c:v>
                </c:pt>
                <c:pt idx="296">
                  <c:v>299</c:v>
                </c:pt>
                <c:pt idx="297">
                  <c:v>300</c:v>
                </c:pt>
                <c:pt idx="298">
                  <c:v>301</c:v>
                </c:pt>
                <c:pt idx="299">
                  <c:v>302</c:v>
                </c:pt>
                <c:pt idx="300">
                  <c:v>303</c:v>
                </c:pt>
                <c:pt idx="301">
                  <c:v>304</c:v>
                </c:pt>
                <c:pt idx="302">
                  <c:v>305</c:v>
                </c:pt>
                <c:pt idx="303">
                  <c:v>306</c:v>
                </c:pt>
                <c:pt idx="304">
                  <c:v>307</c:v>
                </c:pt>
                <c:pt idx="305">
                  <c:v>308</c:v>
                </c:pt>
                <c:pt idx="306">
                  <c:v>309</c:v>
                </c:pt>
                <c:pt idx="307">
                  <c:v>310</c:v>
                </c:pt>
                <c:pt idx="308">
                  <c:v>311</c:v>
                </c:pt>
                <c:pt idx="309">
                  <c:v>312</c:v>
                </c:pt>
                <c:pt idx="310">
                  <c:v>313</c:v>
                </c:pt>
                <c:pt idx="311">
                  <c:v>314</c:v>
                </c:pt>
                <c:pt idx="312">
                  <c:v>315</c:v>
                </c:pt>
                <c:pt idx="313">
                  <c:v>316</c:v>
                </c:pt>
                <c:pt idx="314">
                  <c:v>317</c:v>
                </c:pt>
                <c:pt idx="315">
                  <c:v>318</c:v>
                </c:pt>
                <c:pt idx="316">
                  <c:v>319</c:v>
                </c:pt>
                <c:pt idx="317">
                  <c:v>320</c:v>
                </c:pt>
                <c:pt idx="318">
                  <c:v>321</c:v>
                </c:pt>
                <c:pt idx="319">
                  <c:v>322</c:v>
                </c:pt>
                <c:pt idx="320">
                  <c:v>323</c:v>
                </c:pt>
                <c:pt idx="321">
                  <c:v>324</c:v>
                </c:pt>
                <c:pt idx="322">
                  <c:v>325</c:v>
                </c:pt>
                <c:pt idx="323">
                  <c:v>326</c:v>
                </c:pt>
                <c:pt idx="324">
                  <c:v>327</c:v>
                </c:pt>
                <c:pt idx="325">
                  <c:v>328</c:v>
                </c:pt>
                <c:pt idx="326">
                  <c:v>329</c:v>
                </c:pt>
                <c:pt idx="327">
                  <c:v>330</c:v>
                </c:pt>
                <c:pt idx="328">
                  <c:v>331</c:v>
                </c:pt>
                <c:pt idx="329">
                  <c:v>332</c:v>
                </c:pt>
                <c:pt idx="330">
                  <c:v>333</c:v>
                </c:pt>
                <c:pt idx="331">
                  <c:v>334</c:v>
                </c:pt>
                <c:pt idx="332">
                  <c:v>335</c:v>
                </c:pt>
                <c:pt idx="333">
                  <c:v>336</c:v>
                </c:pt>
                <c:pt idx="334">
                  <c:v>337</c:v>
                </c:pt>
                <c:pt idx="335">
                  <c:v>338</c:v>
                </c:pt>
                <c:pt idx="336">
                  <c:v>339</c:v>
                </c:pt>
                <c:pt idx="337">
                  <c:v>340</c:v>
                </c:pt>
                <c:pt idx="338">
                  <c:v>341</c:v>
                </c:pt>
                <c:pt idx="339">
                  <c:v>342</c:v>
                </c:pt>
                <c:pt idx="340">
                  <c:v>343</c:v>
                </c:pt>
                <c:pt idx="341">
                  <c:v>344</c:v>
                </c:pt>
                <c:pt idx="342">
                  <c:v>345</c:v>
                </c:pt>
                <c:pt idx="343">
                  <c:v>346</c:v>
                </c:pt>
                <c:pt idx="344">
                  <c:v>347</c:v>
                </c:pt>
                <c:pt idx="345">
                  <c:v>348</c:v>
                </c:pt>
              </c:numCache>
            </c:numRef>
          </c:xVal>
          <c:yVal>
            <c:numRef>
              <c:f>'DATAFROMsecondEXP (1)'!$K$72:$K$417</c:f>
              <c:numCache>
                <c:formatCode>General</c:formatCode>
                <c:ptCount val="346"/>
                <c:pt idx="0">
                  <c:v>5.2</c:v>
                </c:pt>
                <c:pt idx="1">
                  <c:v>5.96</c:v>
                </c:pt>
                <c:pt idx="2">
                  <c:v>6.37</c:v>
                </c:pt>
                <c:pt idx="3">
                  <c:v>6.47</c:v>
                </c:pt>
                <c:pt idx="4">
                  <c:v>4.9400000000000004</c:v>
                </c:pt>
                <c:pt idx="5">
                  <c:v>5.29</c:v>
                </c:pt>
                <c:pt idx="6">
                  <c:v>4.8499999999999996</c:v>
                </c:pt>
                <c:pt idx="7">
                  <c:v>6.15</c:v>
                </c:pt>
                <c:pt idx="8">
                  <c:v>4.6900000000000004</c:v>
                </c:pt>
                <c:pt idx="9">
                  <c:v>5.74</c:v>
                </c:pt>
                <c:pt idx="10">
                  <c:v>5.42</c:v>
                </c:pt>
                <c:pt idx="11">
                  <c:v>4.82</c:v>
                </c:pt>
                <c:pt idx="12">
                  <c:v>4.34</c:v>
                </c:pt>
                <c:pt idx="13">
                  <c:v>5.96</c:v>
                </c:pt>
                <c:pt idx="14">
                  <c:v>4.3099999999999996</c:v>
                </c:pt>
                <c:pt idx="15">
                  <c:v>4.78</c:v>
                </c:pt>
                <c:pt idx="16">
                  <c:v>4.24</c:v>
                </c:pt>
                <c:pt idx="17">
                  <c:v>5.61</c:v>
                </c:pt>
                <c:pt idx="18">
                  <c:v>5.93</c:v>
                </c:pt>
                <c:pt idx="19">
                  <c:v>4.12</c:v>
                </c:pt>
                <c:pt idx="20">
                  <c:v>5.17</c:v>
                </c:pt>
                <c:pt idx="21">
                  <c:v>4.47</c:v>
                </c:pt>
                <c:pt idx="22">
                  <c:v>4.5599999999999996</c:v>
                </c:pt>
                <c:pt idx="23">
                  <c:v>5.96</c:v>
                </c:pt>
                <c:pt idx="24">
                  <c:v>4.72</c:v>
                </c:pt>
                <c:pt idx="25">
                  <c:v>4.9800000000000004</c:v>
                </c:pt>
                <c:pt idx="26">
                  <c:v>4.21</c:v>
                </c:pt>
                <c:pt idx="27">
                  <c:v>5.67</c:v>
                </c:pt>
                <c:pt idx="28">
                  <c:v>4.05</c:v>
                </c:pt>
                <c:pt idx="29">
                  <c:v>5.67</c:v>
                </c:pt>
                <c:pt idx="30">
                  <c:v>3.86</c:v>
                </c:pt>
                <c:pt idx="31">
                  <c:v>3.83</c:v>
                </c:pt>
                <c:pt idx="32">
                  <c:v>5.77</c:v>
                </c:pt>
                <c:pt idx="33">
                  <c:v>5.93</c:v>
                </c:pt>
                <c:pt idx="34">
                  <c:v>4.9400000000000004</c:v>
                </c:pt>
                <c:pt idx="35">
                  <c:v>5.67</c:v>
                </c:pt>
                <c:pt idx="36">
                  <c:v>4.5</c:v>
                </c:pt>
                <c:pt idx="37">
                  <c:v>5.71</c:v>
                </c:pt>
                <c:pt idx="38">
                  <c:v>4.05</c:v>
                </c:pt>
                <c:pt idx="39">
                  <c:v>4.82</c:v>
                </c:pt>
                <c:pt idx="40">
                  <c:v>3.83</c:v>
                </c:pt>
                <c:pt idx="41">
                  <c:v>4.12</c:v>
                </c:pt>
                <c:pt idx="42">
                  <c:v>5.32</c:v>
                </c:pt>
                <c:pt idx="43">
                  <c:v>4.6900000000000004</c:v>
                </c:pt>
                <c:pt idx="44">
                  <c:v>3.39</c:v>
                </c:pt>
                <c:pt idx="45">
                  <c:v>3.77</c:v>
                </c:pt>
                <c:pt idx="46">
                  <c:v>4.66</c:v>
                </c:pt>
                <c:pt idx="47">
                  <c:v>3.99</c:v>
                </c:pt>
                <c:pt idx="48">
                  <c:v>3.7</c:v>
                </c:pt>
                <c:pt idx="49">
                  <c:v>3.96</c:v>
                </c:pt>
                <c:pt idx="50">
                  <c:v>4.0199999999999996</c:v>
                </c:pt>
                <c:pt idx="51">
                  <c:v>3.8</c:v>
                </c:pt>
                <c:pt idx="52">
                  <c:v>4.75</c:v>
                </c:pt>
                <c:pt idx="53">
                  <c:v>3.93</c:v>
                </c:pt>
                <c:pt idx="54">
                  <c:v>4.34</c:v>
                </c:pt>
                <c:pt idx="55">
                  <c:v>4.05</c:v>
                </c:pt>
                <c:pt idx="56">
                  <c:v>3.42</c:v>
                </c:pt>
                <c:pt idx="57">
                  <c:v>3.39</c:v>
                </c:pt>
                <c:pt idx="58">
                  <c:v>3.51</c:v>
                </c:pt>
                <c:pt idx="59">
                  <c:v>3.04</c:v>
                </c:pt>
                <c:pt idx="60">
                  <c:v>4.53</c:v>
                </c:pt>
                <c:pt idx="61">
                  <c:v>4.24</c:v>
                </c:pt>
                <c:pt idx="62">
                  <c:v>5.04</c:v>
                </c:pt>
                <c:pt idx="63">
                  <c:v>4.9800000000000004</c:v>
                </c:pt>
                <c:pt idx="64">
                  <c:v>3.9</c:v>
                </c:pt>
                <c:pt idx="65">
                  <c:v>3.13</c:v>
                </c:pt>
                <c:pt idx="66">
                  <c:v>4.3099999999999996</c:v>
                </c:pt>
                <c:pt idx="67">
                  <c:v>4.6900000000000004</c:v>
                </c:pt>
                <c:pt idx="68">
                  <c:v>4.47</c:v>
                </c:pt>
                <c:pt idx="69">
                  <c:v>4.6900000000000004</c:v>
                </c:pt>
                <c:pt idx="70">
                  <c:v>3.61</c:v>
                </c:pt>
                <c:pt idx="71">
                  <c:v>3.35</c:v>
                </c:pt>
                <c:pt idx="72">
                  <c:v>4.4000000000000004</c:v>
                </c:pt>
                <c:pt idx="73">
                  <c:v>3.26</c:v>
                </c:pt>
                <c:pt idx="74">
                  <c:v>3.42</c:v>
                </c:pt>
                <c:pt idx="75">
                  <c:v>3.42</c:v>
                </c:pt>
                <c:pt idx="76">
                  <c:v>3.83</c:v>
                </c:pt>
                <c:pt idx="77">
                  <c:v>4.12</c:v>
                </c:pt>
                <c:pt idx="78">
                  <c:v>4.63</c:v>
                </c:pt>
                <c:pt idx="79">
                  <c:v>3.51</c:v>
                </c:pt>
                <c:pt idx="80">
                  <c:v>4.53</c:v>
                </c:pt>
                <c:pt idx="81">
                  <c:v>4.12</c:v>
                </c:pt>
                <c:pt idx="82">
                  <c:v>5.39</c:v>
                </c:pt>
                <c:pt idx="83">
                  <c:v>3.67</c:v>
                </c:pt>
                <c:pt idx="84">
                  <c:v>5.07</c:v>
                </c:pt>
                <c:pt idx="85">
                  <c:v>4.78</c:v>
                </c:pt>
                <c:pt idx="86">
                  <c:v>4.63</c:v>
                </c:pt>
                <c:pt idx="87">
                  <c:v>5.32</c:v>
                </c:pt>
                <c:pt idx="88">
                  <c:v>4.75</c:v>
                </c:pt>
                <c:pt idx="89">
                  <c:v>3.93</c:v>
                </c:pt>
                <c:pt idx="90">
                  <c:v>4.9800000000000004</c:v>
                </c:pt>
                <c:pt idx="91">
                  <c:v>5.26</c:v>
                </c:pt>
                <c:pt idx="92">
                  <c:v>4.3099999999999996</c:v>
                </c:pt>
                <c:pt idx="93">
                  <c:v>4.75</c:v>
                </c:pt>
                <c:pt idx="94">
                  <c:v>4.59</c:v>
                </c:pt>
                <c:pt idx="95">
                  <c:v>5.13</c:v>
                </c:pt>
                <c:pt idx="96">
                  <c:v>5.64</c:v>
                </c:pt>
                <c:pt idx="97">
                  <c:v>4.75</c:v>
                </c:pt>
                <c:pt idx="98">
                  <c:v>5.58</c:v>
                </c:pt>
                <c:pt idx="99">
                  <c:v>5.29</c:v>
                </c:pt>
                <c:pt idx="100">
                  <c:v>4.59</c:v>
                </c:pt>
                <c:pt idx="101">
                  <c:v>5.48</c:v>
                </c:pt>
                <c:pt idx="102">
                  <c:v>5.55</c:v>
                </c:pt>
                <c:pt idx="103">
                  <c:v>5.39</c:v>
                </c:pt>
                <c:pt idx="104">
                  <c:v>5.23</c:v>
                </c:pt>
                <c:pt idx="105">
                  <c:v>4.4400000000000004</c:v>
                </c:pt>
                <c:pt idx="106">
                  <c:v>5.39</c:v>
                </c:pt>
                <c:pt idx="107">
                  <c:v>4.0199999999999996</c:v>
                </c:pt>
                <c:pt idx="108">
                  <c:v>5.23</c:v>
                </c:pt>
                <c:pt idx="109">
                  <c:v>4.72</c:v>
                </c:pt>
                <c:pt idx="110">
                  <c:v>5.32</c:v>
                </c:pt>
                <c:pt idx="111">
                  <c:v>4.18</c:v>
                </c:pt>
                <c:pt idx="112">
                  <c:v>5.32</c:v>
                </c:pt>
                <c:pt idx="113">
                  <c:v>5.74</c:v>
                </c:pt>
                <c:pt idx="114">
                  <c:v>4.66</c:v>
                </c:pt>
                <c:pt idx="115">
                  <c:v>4.34</c:v>
                </c:pt>
                <c:pt idx="116">
                  <c:v>4.88</c:v>
                </c:pt>
                <c:pt idx="117">
                  <c:v>4.1500000000000004</c:v>
                </c:pt>
                <c:pt idx="118">
                  <c:v>4.9800000000000004</c:v>
                </c:pt>
                <c:pt idx="119">
                  <c:v>5.71</c:v>
                </c:pt>
                <c:pt idx="120">
                  <c:v>5.17</c:v>
                </c:pt>
                <c:pt idx="121">
                  <c:v>4.66</c:v>
                </c:pt>
                <c:pt idx="122">
                  <c:v>5.58</c:v>
                </c:pt>
                <c:pt idx="123">
                  <c:v>5.45</c:v>
                </c:pt>
                <c:pt idx="124">
                  <c:v>4.6900000000000004</c:v>
                </c:pt>
                <c:pt idx="125">
                  <c:v>4.6900000000000004</c:v>
                </c:pt>
                <c:pt idx="126">
                  <c:v>4.5</c:v>
                </c:pt>
                <c:pt idx="127">
                  <c:v>4.66</c:v>
                </c:pt>
                <c:pt idx="128">
                  <c:v>4.72</c:v>
                </c:pt>
                <c:pt idx="129">
                  <c:v>5.07</c:v>
                </c:pt>
                <c:pt idx="130">
                  <c:v>5.23</c:v>
                </c:pt>
                <c:pt idx="131">
                  <c:v>5.8</c:v>
                </c:pt>
                <c:pt idx="132">
                  <c:v>5.74</c:v>
                </c:pt>
                <c:pt idx="133">
                  <c:v>4.4000000000000004</c:v>
                </c:pt>
                <c:pt idx="134">
                  <c:v>4.5</c:v>
                </c:pt>
                <c:pt idx="135">
                  <c:v>4.21</c:v>
                </c:pt>
                <c:pt idx="136">
                  <c:v>4.1500000000000004</c:v>
                </c:pt>
                <c:pt idx="137">
                  <c:v>4.63</c:v>
                </c:pt>
                <c:pt idx="138">
                  <c:v>4.6900000000000004</c:v>
                </c:pt>
                <c:pt idx="139">
                  <c:v>5.77</c:v>
                </c:pt>
                <c:pt idx="140">
                  <c:v>4.28</c:v>
                </c:pt>
                <c:pt idx="141">
                  <c:v>5.67</c:v>
                </c:pt>
                <c:pt idx="142">
                  <c:v>4.53</c:v>
                </c:pt>
                <c:pt idx="143">
                  <c:v>5.58</c:v>
                </c:pt>
                <c:pt idx="144">
                  <c:v>5.55</c:v>
                </c:pt>
                <c:pt idx="145">
                  <c:v>5.36</c:v>
                </c:pt>
                <c:pt idx="146">
                  <c:v>4.47</c:v>
                </c:pt>
                <c:pt idx="147">
                  <c:v>5.07</c:v>
                </c:pt>
                <c:pt idx="148">
                  <c:v>5.58</c:v>
                </c:pt>
                <c:pt idx="149">
                  <c:v>4.18</c:v>
                </c:pt>
                <c:pt idx="150">
                  <c:v>5.61</c:v>
                </c:pt>
                <c:pt idx="151">
                  <c:v>5.52</c:v>
                </c:pt>
                <c:pt idx="152">
                  <c:v>5.55</c:v>
                </c:pt>
                <c:pt idx="153">
                  <c:v>5.07</c:v>
                </c:pt>
                <c:pt idx="154">
                  <c:v>4.82</c:v>
                </c:pt>
                <c:pt idx="155">
                  <c:v>4.34</c:v>
                </c:pt>
                <c:pt idx="156">
                  <c:v>5.71</c:v>
                </c:pt>
                <c:pt idx="157">
                  <c:v>5.77</c:v>
                </c:pt>
                <c:pt idx="158">
                  <c:v>5.36</c:v>
                </c:pt>
                <c:pt idx="159">
                  <c:v>4.5</c:v>
                </c:pt>
                <c:pt idx="160">
                  <c:v>4.8499999999999996</c:v>
                </c:pt>
                <c:pt idx="161">
                  <c:v>5.86</c:v>
                </c:pt>
                <c:pt idx="162">
                  <c:v>5.39</c:v>
                </c:pt>
                <c:pt idx="163">
                  <c:v>4.4400000000000004</c:v>
                </c:pt>
                <c:pt idx="164">
                  <c:v>4.75</c:v>
                </c:pt>
                <c:pt idx="165">
                  <c:v>4.4400000000000004</c:v>
                </c:pt>
                <c:pt idx="166">
                  <c:v>5.74</c:v>
                </c:pt>
                <c:pt idx="167">
                  <c:v>5.67</c:v>
                </c:pt>
                <c:pt idx="168">
                  <c:v>4.21</c:v>
                </c:pt>
                <c:pt idx="169">
                  <c:v>5.8</c:v>
                </c:pt>
                <c:pt idx="170">
                  <c:v>4.78</c:v>
                </c:pt>
                <c:pt idx="171">
                  <c:v>4.1500000000000004</c:v>
                </c:pt>
                <c:pt idx="172">
                  <c:v>4.21</c:v>
                </c:pt>
                <c:pt idx="173">
                  <c:v>4.59</c:v>
                </c:pt>
                <c:pt idx="174">
                  <c:v>5.77</c:v>
                </c:pt>
                <c:pt idx="175">
                  <c:v>4.72</c:v>
                </c:pt>
                <c:pt idx="176">
                  <c:v>5.36</c:v>
                </c:pt>
                <c:pt idx="177">
                  <c:v>4.5</c:v>
                </c:pt>
                <c:pt idx="178">
                  <c:v>4.9800000000000004</c:v>
                </c:pt>
                <c:pt idx="179">
                  <c:v>4.4400000000000004</c:v>
                </c:pt>
                <c:pt idx="180">
                  <c:v>4.4400000000000004</c:v>
                </c:pt>
                <c:pt idx="181">
                  <c:v>5.8</c:v>
                </c:pt>
                <c:pt idx="182">
                  <c:v>4.5</c:v>
                </c:pt>
                <c:pt idx="183">
                  <c:v>4.5</c:v>
                </c:pt>
                <c:pt idx="184">
                  <c:v>4.34</c:v>
                </c:pt>
                <c:pt idx="185">
                  <c:v>4.53</c:v>
                </c:pt>
                <c:pt idx="186">
                  <c:v>5.07</c:v>
                </c:pt>
                <c:pt idx="187">
                  <c:v>5.61</c:v>
                </c:pt>
                <c:pt idx="188">
                  <c:v>6.06</c:v>
                </c:pt>
                <c:pt idx="189">
                  <c:v>4.53</c:v>
                </c:pt>
                <c:pt idx="190">
                  <c:v>5.64</c:v>
                </c:pt>
                <c:pt idx="191">
                  <c:v>5.07</c:v>
                </c:pt>
                <c:pt idx="192">
                  <c:v>5.36</c:v>
                </c:pt>
                <c:pt idx="193">
                  <c:v>4.8499999999999996</c:v>
                </c:pt>
                <c:pt idx="194">
                  <c:v>6.25</c:v>
                </c:pt>
                <c:pt idx="195">
                  <c:v>6.15</c:v>
                </c:pt>
                <c:pt idx="196">
                  <c:v>5.74</c:v>
                </c:pt>
                <c:pt idx="197">
                  <c:v>5.61</c:v>
                </c:pt>
                <c:pt idx="198">
                  <c:v>4.82</c:v>
                </c:pt>
                <c:pt idx="199">
                  <c:v>6.15</c:v>
                </c:pt>
                <c:pt idx="200">
                  <c:v>5.96</c:v>
                </c:pt>
                <c:pt idx="201">
                  <c:v>5.58</c:v>
                </c:pt>
                <c:pt idx="202">
                  <c:v>4.59</c:v>
                </c:pt>
                <c:pt idx="203">
                  <c:v>4.63</c:v>
                </c:pt>
                <c:pt idx="204">
                  <c:v>6.18</c:v>
                </c:pt>
                <c:pt idx="205">
                  <c:v>5.36</c:v>
                </c:pt>
                <c:pt idx="206">
                  <c:v>5.61</c:v>
                </c:pt>
                <c:pt idx="207">
                  <c:v>4.91</c:v>
                </c:pt>
                <c:pt idx="208">
                  <c:v>5.67</c:v>
                </c:pt>
                <c:pt idx="209">
                  <c:v>5.52</c:v>
                </c:pt>
                <c:pt idx="210">
                  <c:v>4.75</c:v>
                </c:pt>
                <c:pt idx="211">
                  <c:v>5.17</c:v>
                </c:pt>
                <c:pt idx="212">
                  <c:v>5.58</c:v>
                </c:pt>
                <c:pt idx="213">
                  <c:v>5.61</c:v>
                </c:pt>
                <c:pt idx="214">
                  <c:v>6.15</c:v>
                </c:pt>
                <c:pt idx="215">
                  <c:v>4.82</c:v>
                </c:pt>
                <c:pt idx="216">
                  <c:v>6.25</c:v>
                </c:pt>
                <c:pt idx="217">
                  <c:v>5.13</c:v>
                </c:pt>
                <c:pt idx="218">
                  <c:v>5.93</c:v>
                </c:pt>
                <c:pt idx="219">
                  <c:v>6.21</c:v>
                </c:pt>
                <c:pt idx="220">
                  <c:v>6.4</c:v>
                </c:pt>
                <c:pt idx="221">
                  <c:v>6.28</c:v>
                </c:pt>
                <c:pt idx="222">
                  <c:v>6.25</c:v>
                </c:pt>
                <c:pt idx="223">
                  <c:v>5.86</c:v>
                </c:pt>
                <c:pt idx="224">
                  <c:v>4.9400000000000004</c:v>
                </c:pt>
                <c:pt idx="225">
                  <c:v>5.86</c:v>
                </c:pt>
                <c:pt idx="226">
                  <c:v>4.8499999999999996</c:v>
                </c:pt>
                <c:pt idx="227">
                  <c:v>6.18</c:v>
                </c:pt>
                <c:pt idx="228">
                  <c:v>5.8</c:v>
                </c:pt>
                <c:pt idx="229">
                  <c:v>5.86</c:v>
                </c:pt>
                <c:pt idx="230">
                  <c:v>6.34</c:v>
                </c:pt>
                <c:pt idx="231">
                  <c:v>5.67</c:v>
                </c:pt>
                <c:pt idx="232">
                  <c:v>6.28</c:v>
                </c:pt>
                <c:pt idx="233">
                  <c:v>6.02</c:v>
                </c:pt>
                <c:pt idx="234">
                  <c:v>5.13</c:v>
                </c:pt>
                <c:pt idx="235">
                  <c:v>6.34</c:v>
                </c:pt>
                <c:pt idx="236">
                  <c:v>5.07</c:v>
                </c:pt>
                <c:pt idx="237">
                  <c:v>4.82</c:v>
                </c:pt>
                <c:pt idx="238">
                  <c:v>6.53</c:v>
                </c:pt>
                <c:pt idx="239">
                  <c:v>5.07</c:v>
                </c:pt>
                <c:pt idx="240">
                  <c:v>5.96</c:v>
                </c:pt>
                <c:pt idx="241">
                  <c:v>5.2</c:v>
                </c:pt>
                <c:pt idx="242">
                  <c:v>5.0999999999999996</c:v>
                </c:pt>
                <c:pt idx="243">
                  <c:v>5.32</c:v>
                </c:pt>
                <c:pt idx="244">
                  <c:v>5.55</c:v>
                </c:pt>
                <c:pt idx="245">
                  <c:v>5.8</c:v>
                </c:pt>
                <c:pt idx="246">
                  <c:v>5.48</c:v>
                </c:pt>
                <c:pt idx="247">
                  <c:v>6.47</c:v>
                </c:pt>
                <c:pt idx="248">
                  <c:v>4.88</c:v>
                </c:pt>
                <c:pt idx="249">
                  <c:v>5.96</c:v>
                </c:pt>
                <c:pt idx="250">
                  <c:v>4.88</c:v>
                </c:pt>
                <c:pt idx="251">
                  <c:v>6.06</c:v>
                </c:pt>
                <c:pt idx="252">
                  <c:v>6.4</c:v>
                </c:pt>
                <c:pt idx="253">
                  <c:v>5.39</c:v>
                </c:pt>
                <c:pt idx="254">
                  <c:v>5.23</c:v>
                </c:pt>
                <c:pt idx="255">
                  <c:v>5.36</c:v>
                </c:pt>
                <c:pt idx="256">
                  <c:v>5.74</c:v>
                </c:pt>
                <c:pt idx="257">
                  <c:v>6.25</c:v>
                </c:pt>
                <c:pt idx="258">
                  <c:v>5.07</c:v>
                </c:pt>
                <c:pt idx="259">
                  <c:v>5.36</c:v>
                </c:pt>
                <c:pt idx="260">
                  <c:v>5.3</c:v>
                </c:pt>
                <c:pt idx="261">
                  <c:v>5.9</c:v>
                </c:pt>
                <c:pt idx="262">
                  <c:v>6.12</c:v>
                </c:pt>
                <c:pt idx="263">
                  <c:v>5.39</c:v>
                </c:pt>
                <c:pt idx="264">
                  <c:v>5.48</c:v>
                </c:pt>
                <c:pt idx="265">
                  <c:v>6.28</c:v>
                </c:pt>
                <c:pt idx="266">
                  <c:v>5.86</c:v>
                </c:pt>
                <c:pt idx="267">
                  <c:v>5.13</c:v>
                </c:pt>
                <c:pt idx="268">
                  <c:v>5.01</c:v>
                </c:pt>
                <c:pt idx="269">
                  <c:v>6.21</c:v>
                </c:pt>
                <c:pt idx="270">
                  <c:v>5.04</c:v>
                </c:pt>
                <c:pt idx="271">
                  <c:v>4.75</c:v>
                </c:pt>
                <c:pt idx="272">
                  <c:v>6.31</c:v>
                </c:pt>
                <c:pt idx="273">
                  <c:v>5.71</c:v>
                </c:pt>
                <c:pt idx="274">
                  <c:v>5.13</c:v>
                </c:pt>
                <c:pt idx="275">
                  <c:v>5.52</c:v>
                </c:pt>
                <c:pt idx="276">
                  <c:v>5.0999999999999996</c:v>
                </c:pt>
                <c:pt idx="277">
                  <c:v>4.9400000000000004</c:v>
                </c:pt>
                <c:pt idx="278">
                  <c:v>5.71</c:v>
                </c:pt>
                <c:pt idx="279">
                  <c:v>5.45</c:v>
                </c:pt>
                <c:pt idx="280">
                  <c:v>5.8</c:v>
                </c:pt>
                <c:pt idx="281">
                  <c:v>5.39</c:v>
                </c:pt>
                <c:pt idx="282">
                  <c:v>5.29</c:v>
                </c:pt>
                <c:pt idx="283">
                  <c:v>6.09</c:v>
                </c:pt>
                <c:pt idx="284">
                  <c:v>5.71</c:v>
                </c:pt>
                <c:pt idx="285">
                  <c:v>5.29</c:v>
                </c:pt>
                <c:pt idx="286">
                  <c:v>6.21</c:v>
                </c:pt>
                <c:pt idx="287">
                  <c:v>5.96</c:v>
                </c:pt>
                <c:pt idx="288">
                  <c:v>6.66</c:v>
                </c:pt>
                <c:pt idx="289">
                  <c:v>5.36</c:v>
                </c:pt>
                <c:pt idx="290">
                  <c:v>5.77</c:v>
                </c:pt>
                <c:pt idx="291">
                  <c:v>5.61</c:v>
                </c:pt>
                <c:pt idx="292">
                  <c:v>6.34</c:v>
                </c:pt>
                <c:pt idx="293">
                  <c:v>6.56</c:v>
                </c:pt>
                <c:pt idx="294">
                  <c:v>5.64</c:v>
                </c:pt>
                <c:pt idx="295">
                  <c:v>6.25</c:v>
                </c:pt>
                <c:pt idx="296">
                  <c:v>6.5</c:v>
                </c:pt>
                <c:pt idx="297">
                  <c:v>6.56</c:v>
                </c:pt>
                <c:pt idx="298">
                  <c:v>5.23</c:v>
                </c:pt>
                <c:pt idx="299">
                  <c:v>5.36</c:v>
                </c:pt>
                <c:pt idx="300">
                  <c:v>6.56</c:v>
                </c:pt>
                <c:pt idx="301">
                  <c:v>6.06</c:v>
                </c:pt>
                <c:pt idx="302">
                  <c:v>5.45</c:v>
                </c:pt>
                <c:pt idx="303">
                  <c:v>5.52</c:v>
                </c:pt>
                <c:pt idx="304">
                  <c:v>6.15</c:v>
                </c:pt>
                <c:pt idx="305">
                  <c:v>5.32</c:v>
                </c:pt>
                <c:pt idx="306">
                  <c:v>5.61</c:v>
                </c:pt>
                <c:pt idx="307">
                  <c:v>6.63</c:v>
                </c:pt>
                <c:pt idx="308">
                  <c:v>6.66</c:v>
                </c:pt>
                <c:pt idx="309">
                  <c:v>6.34</c:v>
                </c:pt>
                <c:pt idx="310">
                  <c:v>6.79</c:v>
                </c:pt>
                <c:pt idx="311">
                  <c:v>6.31</c:v>
                </c:pt>
                <c:pt idx="312">
                  <c:v>6.21</c:v>
                </c:pt>
                <c:pt idx="313">
                  <c:v>5.39</c:v>
                </c:pt>
                <c:pt idx="314">
                  <c:v>6.28</c:v>
                </c:pt>
                <c:pt idx="315">
                  <c:v>6.6</c:v>
                </c:pt>
                <c:pt idx="316">
                  <c:v>5.39</c:v>
                </c:pt>
                <c:pt idx="317">
                  <c:v>6.09</c:v>
                </c:pt>
                <c:pt idx="318">
                  <c:v>5.99</c:v>
                </c:pt>
                <c:pt idx="319">
                  <c:v>5.17</c:v>
                </c:pt>
                <c:pt idx="320">
                  <c:v>6.06</c:v>
                </c:pt>
                <c:pt idx="321">
                  <c:v>5.23</c:v>
                </c:pt>
                <c:pt idx="322">
                  <c:v>5.45</c:v>
                </c:pt>
                <c:pt idx="323">
                  <c:v>6.47</c:v>
                </c:pt>
                <c:pt idx="324">
                  <c:v>5.48</c:v>
                </c:pt>
                <c:pt idx="325">
                  <c:v>5.83</c:v>
                </c:pt>
                <c:pt idx="326">
                  <c:v>5.2</c:v>
                </c:pt>
                <c:pt idx="327">
                  <c:v>6.4</c:v>
                </c:pt>
                <c:pt idx="328">
                  <c:v>6.12</c:v>
                </c:pt>
                <c:pt idx="329">
                  <c:v>6.5</c:v>
                </c:pt>
                <c:pt idx="330">
                  <c:v>5.45</c:v>
                </c:pt>
                <c:pt idx="331">
                  <c:v>5.42</c:v>
                </c:pt>
                <c:pt idx="332">
                  <c:v>6.5</c:v>
                </c:pt>
                <c:pt idx="333">
                  <c:v>5.61</c:v>
                </c:pt>
                <c:pt idx="334">
                  <c:v>5.86</c:v>
                </c:pt>
                <c:pt idx="335">
                  <c:v>5.45</c:v>
                </c:pt>
                <c:pt idx="336">
                  <c:v>5.58</c:v>
                </c:pt>
                <c:pt idx="337">
                  <c:v>6.21</c:v>
                </c:pt>
                <c:pt idx="338">
                  <c:v>6.44</c:v>
                </c:pt>
                <c:pt idx="339">
                  <c:v>5.48</c:v>
                </c:pt>
                <c:pt idx="340">
                  <c:v>5.86</c:v>
                </c:pt>
                <c:pt idx="341">
                  <c:v>5.9</c:v>
                </c:pt>
                <c:pt idx="342">
                  <c:v>5.86</c:v>
                </c:pt>
                <c:pt idx="343">
                  <c:v>6.09</c:v>
                </c:pt>
                <c:pt idx="344">
                  <c:v>6.37</c:v>
                </c:pt>
                <c:pt idx="345">
                  <c:v>5.67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49B-4553-8C9D-3B5E5EC291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9695808"/>
        <c:axId val="509692856"/>
      </c:scatterChart>
      <c:valAx>
        <c:axId val="509695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 </a:t>
                </a:r>
                <a:r>
                  <a:rPr lang="en-US"/>
                  <a:t>time(minutes)</a:t>
                </a:r>
                <a:endParaRPr lang="ru-RU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9692856"/>
        <c:crosses val="autoZero"/>
        <c:crossBetween val="midCat"/>
      </c:valAx>
      <c:valAx>
        <c:axId val="509692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pH level</a:t>
                </a:r>
                <a:r>
                  <a:rPr lang="ru-RU"/>
                  <a:t> 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9695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02913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621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1aecf15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1aecf15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360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3224841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645" y="268711"/>
            <a:ext cx="1452698" cy="1025434"/>
          </a:xfrm>
          <a:prstGeom prst="rect">
            <a:avLst/>
          </a:prstGeom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694" y="173686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" t="25591" r="3712" b="28319"/>
          <a:stretch/>
        </p:blipFill>
        <p:spPr>
          <a:xfrm>
            <a:off x="-549130" y="1928988"/>
            <a:ext cx="10242247" cy="358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100758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" name="Google Shape;65;p14"/>
          <p:cNvSpPr txBox="1">
            <a:spLocks noGrp="1"/>
          </p:cNvSpPr>
          <p:nvPr>
            <p:ph type="body" idx="13"/>
          </p:nvPr>
        </p:nvSpPr>
        <p:spPr>
          <a:xfrm>
            <a:off x="311700" y="1803575"/>
            <a:ext cx="3999900" cy="27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" name="Google Shape;68;p14"/>
          <p:cNvSpPr txBox="1">
            <a:spLocks noGrp="1"/>
          </p:cNvSpPr>
          <p:nvPr>
            <p:ph type="body" idx="14"/>
          </p:nvPr>
        </p:nvSpPr>
        <p:spPr>
          <a:xfrm>
            <a:off x="4832400" y="1803475"/>
            <a:ext cx="3999900" cy="27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679" y="2122885"/>
            <a:ext cx="2522121" cy="330792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92" y="-246816"/>
            <a:ext cx="1926320" cy="135975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1_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679" y="2122885"/>
            <a:ext cx="2522121" cy="330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60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Final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645" y="268711"/>
            <a:ext cx="1452698" cy="1025434"/>
          </a:xfrm>
          <a:prstGeom prst="rect">
            <a:avLst/>
          </a:prstGeom>
        </p:spPr>
      </p:pic>
      <p:sp>
        <p:nvSpPr>
          <p:cNvPr id="8" name="Google Shape;14;p3"/>
          <p:cNvSpPr txBox="1">
            <a:spLocks noGrp="1"/>
          </p:cNvSpPr>
          <p:nvPr>
            <p:ph type="title"/>
          </p:nvPr>
        </p:nvSpPr>
        <p:spPr>
          <a:xfrm>
            <a:off x="311694" y="173686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" t="25591" r="3712" b="28319"/>
          <a:stretch/>
        </p:blipFill>
        <p:spPr>
          <a:xfrm>
            <a:off x="-549132" y="1997838"/>
            <a:ext cx="10242247" cy="358837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1"/>
          <p:cNvSpPr txBox="1"/>
          <p:nvPr userDrawn="1"/>
        </p:nvSpPr>
        <p:spPr>
          <a:xfrm>
            <a:off x="3684684" y="4881890"/>
            <a:ext cx="1774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www.nu.edu.kz</a:t>
            </a:r>
            <a:endParaRPr lang="ru-RU" sz="11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150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60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2415" y="1566662"/>
            <a:ext cx="8520600" cy="8894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Bioreactor</a:t>
            </a:r>
            <a:endParaRPr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DFC660BE-755E-42AA-8DC7-2FB62AC05853}"/>
              </a:ext>
            </a:extLst>
          </p:cNvPr>
          <p:cNvSpPr txBox="1">
            <a:spLocks/>
          </p:cNvSpPr>
          <p:nvPr/>
        </p:nvSpPr>
        <p:spPr>
          <a:xfrm>
            <a:off x="4880344" y="3048886"/>
            <a:ext cx="4678326" cy="209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№32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leader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Sanzhar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Yergaliev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Associate leader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Sabina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Bekkul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Daniyar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Zhakyp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Zangar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Ermagambetov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Alimkhan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Zhanturlin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Akerke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Assetova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Amir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Arystan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Damir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Kalzhigitov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C5736D-786B-4ABC-8567-14138CE8A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48" y="770774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Preparation for the process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76B35D-0EED-42BD-9BB6-403361A45E97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1"/>
                </a:solidFill>
              </a:rPr>
              <a:t>Medium recipe:</a:t>
            </a:r>
          </a:p>
          <a:p>
            <a:r>
              <a:rPr lang="en-US" dirty="0">
                <a:solidFill>
                  <a:schemeClr val="bg1"/>
                </a:solidFill>
              </a:rPr>
              <a:t>Potatoes – 500 g</a:t>
            </a:r>
          </a:p>
          <a:p>
            <a:r>
              <a:rPr lang="en-US" dirty="0">
                <a:solidFill>
                  <a:schemeClr val="bg1"/>
                </a:solidFill>
              </a:rPr>
              <a:t>Distilled water – 2.5 L</a:t>
            </a:r>
          </a:p>
          <a:p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ADDAD7-0A8D-4307-B593-601CAABBBA2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01826" y="3186275"/>
            <a:ext cx="3999900" cy="2765400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1"/>
                </a:solidFill>
              </a:rPr>
              <a:t>Inoculum:</a:t>
            </a:r>
          </a:p>
          <a:p>
            <a:r>
              <a:rPr lang="en-US" dirty="0">
                <a:solidFill>
                  <a:schemeClr val="bg1"/>
                </a:solidFill>
              </a:rPr>
              <a:t>Yeast – 7 g</a:t>
            </a:r>
          </a:p>
          <a:p>
            <a:r>
              <a:rPr lang="en-US" dirty="0">
                <a:solidFill>
                  <a:schemeClr val="bg1"/>
                </a:solidFill>
              </a:rPr>
              <a:t>Sugar – 63 g</a:t>
            </a:r>
            <a:endParaRPr lang="ru-KZ" dirty="0">
              <a:solidFill>
                <a:schemeClr val="bg1"/>
              </a:solidFill>
            </a:endParaRPr>
          </a:p>
        </p:txBody>
      </p:sp>
      <p:pic>
        <p:nvPicPr>
          <p:cNvPr id="6" name="Рисунок 5" descr="Изображение выглядит как внутренний, стол, сидит, чашка&#10;&#10;Автоматически созданное описание">
            <a:extLst>
              <a:ext uri="{FF2B5EF4-FFF2-40B4-BE49-F238E27FC236}">
                <a16:creationId xmlns:a16="http://schemas.microsoft.com/office/drawing/2014/main" id="{A5C9B587-8D19-4911-BBDC-B9C4AB524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94" y="253025"/>
            <a:ext cx="2604106" cy="4637450"/>
          </a:xfrm>
          <a:prstGeom prst="rect">
            <a:avLst/>
          </a:prstGeom>
        </p:spPr>
      </p:pic>
      <p:pic>
        <p:nvPicPr>
          <p:cNvPr id="7" name="Рисунок 6" descr="Изображение выглядит как еда&#10;&#10;Автоматически созданное описание">
            <a:extLst>
              <a:ext uri="{FF2B5EF4-FFF2-40B4-BE49-F238E27FC236}">
                <a16:creationId xmlns:a16="http://schemas.microsoft.com/office/drawing/2014/main" id="{5F6E3C93-A6FF-4BF0-855C-6F62C224D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924" y="1668264"/>
            <a:ext cx="1822544" cy="277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9662B-3E8F-4E6B-9225-81EB2FE00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8697" y="93187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Process of yeast production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EB35AF-0CBB-43FF-81D2-6C4BF2CD7C3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65763" y="980144"/>
            <a:ext cx="3399994" cy="4070169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Potato was boiled in the distilled water for 1 hour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Filtered medium was poured into the bioreactor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Added sugar and then yeast</a:t>
            </a:r>
          </a:p>
          <a:p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A46EAA-A454-497E-BB0B-716AB06C4746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00739" y="3799776"/>
            <a:ext cx="4330042" cy="1430468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2"/>
                </a:solidFill>
              </a:rPr>
              <a:t>The concentration of total dry solid in the bioreactor found to be 0.98 mol/l:</a:t>
            </a:r>
            <a:endParaRPr lang="ru-KZ" dirty="0">
              <a:solidFill>
                <a:schemeClr val="bg2"/>
              </a:solidFill>
            </a:endParaRPr>
          </a:p>
        </p:txBody>
      </p:sp>
      <p:pic>
        <p:nvPicPr>
          <p:cNvPr id="6" name="Picture 2" descr="Картинки по запросу картошка варить">
            <a:extLst>
              <a:ext uri="{FF2B5EF4-FFF2-40B4-BE49-F238E27FC236}">
                <a16:creationId xmlns:a16="http://schemas.microsoft.com/office/drawing/2014/main" id="{6D143D34-DE18-45B0-BB4D-A6308CC0A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806662"/>
            <a:ext cx="3252068" cy="270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B49E395-8955-40D3-BD30-ADFB3158A48B}"/>
                  </a:ext>
                </a:extLst>
              </p:cNvPr>
              <p:cNvSpPr/>
              <p:nvPr/>
            </p:nvSpPr>
            <p:spPr>
              <a:xfrm>
                <a:off x="4415283" y="3799776"/>
                <a:ext cx="4546309" cy="6966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den>
                    </m:f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𝑔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274.3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𝑔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𝑚𝑜𝑙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sup>
                            </m:sSup>
                          </m:den>
                        </m:f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2.6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=0.98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𝑚𝑜𝑙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ru-KZ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EB49E395-8955-40D3-BD30-ADFB3158A4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5283" y="3799776"/>
                <a:ext cx="4546309" cy="696666"/>
              </a:xfrm>
              <a:prstGeom prst="rect">
                <a:avLst/>
              </a:prstGeom>
              <a:blipFill>
                <a:blip r:embed="rId3"/>
                <a:stretch>
                  <a:fillRect l="-1340" b="-4348"/>
                </a:stretch>
              </a:blipFill>
            </p:spPr>
            <p:txBody>
              <a:bodyPr/>
              <a:lstStyle/>
              <a:p>
                <a:r>
                  <a:rPr lang="ru-K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789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14EAC-33DA-43F3-B696-D1ACAD97C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458" y="135020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Obtaining of measurements (1)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353BEB-9030-41A7-9556-C6C19701525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701" y="888028"/>
            <a:ext cx="8731560" cy="785789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2"/>
                </a:solidFill>
              </a:rPr>
              <a:t>For measurement of pH, we used universal indicator papers, along with pH sensor.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2D4537-ECF8-4BAD-B2A1-83D871FB73D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pic>
        <p:nvPicPr>
          <p:cNvPr id="6" name="Рисунок 5" descr="Изображение выглядит как еда&#10;&#10;Автоматически созданное описание">
            <a:extLst>
              <a:ext uri="{FF2B5EF4-FFF2-40B4-BE49-F238E27FC236}">
                <a16:creationId xmlns:a16="http://schemas.microsoft.com/office/drawing/2014/main" id="{51515856-8E33-4B4E-937D-2FA78188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400" y="1345752"/>
            <a:ext cx="3171790" cy="3393058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4D887F7-6973-4F03-92EA-CD664965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810" y="1345751"/>
            <a:ext cx="3238461" cy="33951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4C8403-0E91-42A5-B845-8FAF9A1421F2}"/>
              </a:ext>
            </a:extLst>
          </p:cNvPr>
          <p:cNvSpPr txBox="1"/>
          <p:nvPr/>
        </p:nvSpPr>
        <p:spPr>
          <a:xfrm>
            <a:off x="1560635" y="4718729"/>
            <a:ext cx="2396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Measurements from pH sensor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528B89-2329-40D8-88F0-A2E86DE4C7C9}"/>
              </a:ext>
            </a:extLst>
          </p:cNvPr>
          <p:cNvSpPr txBox="1"/>
          <p:nvPr/>
        </p:nvSpPr>
        <p:spPr>
          <a:xfrm flipH="1">
            <a:off x="5186557" y="4673314"/>
            <a:ext cx="254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Measurements from universal indicator papers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817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13A69B4A-14EA-4F9A-86DC-7D9507E87F7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701" y="881425"/>
            <a:ext cx="3999900" cy="2765400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2"/>
                </a:solidFill>
              </a:rPr>
              <a:t>We measured temperature using thermometer and were trying to achieve optimal temperature for the yeast growth, which is 34.5°C. The heating process has been maintained with the help of the heater provided.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E55C5F-7ACD-403B-9A55-0A2D81FB5545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8" name="Рисунок 7" descr="Изображение выглядит как внутренний, зубная щетка, сидит, чашка&#10;&#10;Автоматически созданное описание">
            <a:extLst>
              <a:ext uri="{FF2B5EF4-FFF2-40B4-BE49-F238E27FC236}">
                <a16:creationId xmlns:a16="http://schemas.microsoft.com/office/drawing/2014/main" id="{3FC4A543-2769-4600-AF9D-D8F75A26A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861" y="813661"/>
            <a:ext cx="2270084" cy="3945681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B8EA852-0271-4FDC-96AE-5351722F4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458" y="135020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Obtaining of measurements (2)</a:t>
            </a:r>
            <a:endParaRPr lang="ru-KZ" dirty="0">
              <a:solidFill>
                <a:schemeClr val="bg2"/>
              </a:solidFill>
            </a:endParaRPr>
          </a:p>
        </p:txBody>
      </p:sp>
      <p:pic>
        <p:nvPicPr>
          <p:cNvPr id="13" name="Рисунок 12" descr="Изображение выглядит как чашка, стол, внутренний, кофе&#10;&#10;Автоматически созданное описание">
            <a:extLst>
              <a:ext uri="{FF2B5EF4-FFF2-40B4-BE49-F238E27FC236}">
                <a16:creationId xmlns:a16="http://schemas.microsoft.com/office/drawing/2014/main" id="{32A0B965-6E52-4655-BEC8-28362C2FF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208" y="813661"/>
            <a:ext cx="2241008" cy="39456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FC940C-CD6C-4917-8070-B95E5327DEC1}"/>
              </a:ext>
            </a:extLst>
          </p:cNvPr>
          <p:cNvSpPr txBox="1"/>
          <p:nvPr/>
        </p:nvSpPr>
        <p:spPr>
          <a:xfrm>
            <a:off x="7315785" y="4759342"/>
            <a:ext cx="123623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Thermometer </a:t>
            </a:r>
            <a:endParaRPr lang="ru-KZ" sz="13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1E1E68-21F1-4386-9E8A-A7E2DF4DA010}"/>
              </a:ext>
            </a:extLst>
          </p:cNvPr>
          <p:cNvSpPr txBox="1"/>
          <p:nvPr/>
        </p:nvSpPr>
        <p:spPr>
          <a:xfrm>
            <a:off x="4937385" y="4759342"/>
            <a:ext cx="118562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Water bath</a:t>
            </a:r>
            <a:endParaRPr lang="ru-KZ" sz="13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D0303CE-FF5E-457F-A2EF-F4806DC0C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05" y="3447131"/>
            <a:ext cx="3117642" cy="13122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3A47071-764C-4CF9-906E-12F1BA08BE56}"/>
              </a:ext>
            </a:extLst>
          </p:cNvPr>
          <p:cNvSpPr txBox="1"/>
          <p:nvPr/>
        </p:nvSpPr>
        <p:spPr>
          <a:xfrm>
            <a:off x="1774421" y="4781995"/>
            <a:ext cx="221625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Heater</a:t>
            </a:r>
            <a:endParaRPr lang="ru-KZ" sz="1300" dirty="0"/>
          </a:p>
        </p:txBody>
      </p:sp>
    </p:spTree>
    <p:extLst>
      <p:ext uri="{BB962C8B-B14F-4D97-AF65-F5344CB8AC3E}">
        <p14:creationId xmlns:p14="http://schemas.microsoft.com/office/powerpoint/2010/main" val="3828787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5B17D105-0E5A-4C3F-BFDD-53DF7259F4E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203212" y="1013161"/>
            <a:ext cx="3999900" cy="2765400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2"/>
                </a:solidFill>
              </a:rPr>
              <a:t>We were controlling turbidity level using the turbidity sensor. To make the medium purer and remove tiny particles of potato we filtered it through tea strainer and then through tea bags.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E100A6-DEEA-4077-8C78-54391393B31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4EA471B-8763-4727-AB10-688D16CFF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458" y="135020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Obtaining of measurements (3)</a:t>
            </a:r>
            <a:endParaRPr lang="ru-KZ" dirty="0">
              <a:solidFill>
                <a:schemeClr val="bg2"/>
              </a:solidFill>
            </a:endParaRPr>
          </a:p>
        </p:txBody>
      </p:sp>
      <p:pic>
        <p:nvPicPr>
          <p:cNvPr id="7" name="Рисунок 6" descr="Изображение выглядит как человек, сковорода, еда, автомобиль&#10;&#10;Автоматически созданное описание">
            <a:extLst>
              <a:ext uri="{FF2B5EF4-FFF2-40B4-BE49-F238E27FC236}">
                <a16:creationId xmlns:a16="http://schemas.microsoft.com/office/drawing/2014/main" id="{615DC1DB-968A-47EA-8368-1737F9572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111" y="790314"/>
            <a:ext cx="2833921" cy="3778561"/>
          </a:xfrm>
          <a:prstGeom prst="rect">
            <a:avLst/>
          </a:prstGeom>
        </p:spPr>
      </p:pic>
      <p:pic>
        <p:nvPicPr>
          <p:cNvPr id="9" name="Рисунок 8" descr="Изображение выглядит как кухонная посуда, внутренний, дуршлаг, стол&#10;&#10;Автоматически созданное описание">
            <a:extLst>
              <a:ext uri="{FF2B5EF4-FFF2-40B4-BE49-F238E27FC236}">
                <a16:creationId xmlns:a16="http://schemas.microsoft.com/office/drawing/2014/main" id="{ACEE4760-8FBA-4760-B68E-21DDB2A8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037" y="930223"/>
            <a:ext cx="1898342" cy="15813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AD2B571-2D6C-42B0-83DF-F48F83271C39}"/>
              </a:ext>
            </a:extLst>
          </p:cNvPr>
          <p:cNvSpPr txBox="1"/>
          <p:nvPr/>
        </p:nvSpPr>
        <p:spPr>
          <a:xfrm>
            <a:off x="7081127" y="4568875"/>
            <a:ext cx="221625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Tea bag</a:t>
            </a:r>
            <a:endParaRPr lang="ru-KZ" sz="13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C9DD0C-3381-477A-AFE5-FE44C63E4289}"/>
              </a:ext>
            </a:extLst>
          </p:cNvPr>
          <p:cNvSpPr txBox="1"/>
          <p:nvPr/>
        </p:nvSpPr>
        <p:spPr>
          <a:xfrm>
            <a:off x="4428844" y="2533400"/>
            <a:ext cx="221625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Tea strainer</a:t>
            </a:r>
            <a:endParaRPr lang="ru-KZ" sz="1300" dirty="0"/>
          </a:p>
        </p:txBody>
      </p:sp>
      <p:pic>
        <p:nvPicPr>
          <p:cNvPr id="20" name="Рисунок 19" descr="Изображение выглядит как внутренний, стол, маленький, пара&#10;&#10;Автоматически созданное описание">
            <a:extLst>
              <a:ext uri="{FF2B5EF4-FFF2-40B4-BE49-F238E27FC236}">
                <a16:creationId xmlns:a16="http://schemas.microsoft.com/office/drawing/2014/main" id="{F4D8CDE7-785A-49E9-ADAD-D46C056611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4020" y="2734041"/>
            <a:ext cx="1811038" cy="203943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B499082-4CD4-496B-8DB7-556057BEB4AD}"/>
              </a:ext>
            </a:extLst>
          </p:cNvPr>
          <p:cNvSpPr txBox="1"/>
          <p:nvPr/>
        </p:nvSpPr>
        <p:spPr>
          <a:xfrm flipH="1">
            <a:off x="2463455" y="4776005"/>
            <a:ext cx="189834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Turbidity sensor</a:t>
            </a:r>
            <a:endParaRPr lang="ru-KZ" sz="1300" dirty="0"/>
          </a:p>
        </p:txBody>
      </p:sp>
    </p:spTree>
    <p:extLst>
      <p:ext uri="{BB962C8B-B14F-4D97-AF65-F5344CB8AC3E}">
        <p14:creationId xmlns:p14="http://schemas.microsoft.com/office/powerpoint/2010/main" val="3500418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B967F-284A-4E4A-8F7E-42B9080E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E6F9AB-5D15-4FD7-9D71-F7A905350AC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09A0AF7-CE6C-44B8-AB38-F9C9C68B242F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WhatsApp Video 2019-11-13 at 14.05.54">
            <a:hlinkClick r:id="" action="ppaction://media"/>
            <a:extLst>
              <a:ext uri="{FF2B5EF4-FFF2-40B4-BE49-F238E27FC236}">
                <a16:creationId xmlns:a16="http://schemas.microsoft.com/office/drawing/2014/main" id="{404822F1-2376-422D-9F2D-579923BB70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2460" y="574525"/>
            <a:ext cx="4859079" cy="456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8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AE8193-AA1F-408D-8C79-CCB9D24BE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F757EE-81E6-4C4B-BDAE-6095835B27D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6A7544-8C1E-43FB-8D86-8EDEE9AAED5A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95C25055-F8B2-4211-8068-D3D2620ECE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637153"/>
              </p:ext>
            </p:extLst>
          </p:nvPr>
        </p:nvGraphicFramePr>
        <p:xfrm>
          <a:off x="159488" y="1200150"/>
          <a:ext cx="4361212" cy="276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80DE5CB0-D68B-45E3-B8B4-0893AFA9E2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0620766"/>
              </p:ext>
            </p:extLst>
          </p:nvPr>
        </p:nvGraphicFramePr>
        <p:xfrm>
          <a:off x="4672912" y="1200150"/>
          <a:ext cx="4471088" cy="2820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89994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8B1A0-7F5E-4131-9A66-0711A5EA6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0312" y="57462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Results: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BD98F5-B46D-4308-AF3F-3A3B3C89EC4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9931" y="1385118"/>
            <a:ext cx="3999900" cy="3663042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1"/>
                </a:solidFill>
              </a:rPr>
              <a:t>The yeast production phase went successfully. The whole process lasted for 7.5 hours. As a result, we could get 12 g of yeast from the bioreactor, while the initial mass of the yeast put was 7g. 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A10BF98-F020-48BB-9FCC-CCEBDB18FD8A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6" name="Рисунок 5" descr="Изображение выглядит как внутренний, стол, сидит, тарелка&#10;&#10;Автоматически созданное описание">
            <a:extLst>
              <a:ext uri="{FF2B5EF4-FFF2-40B4-BE49-F238E27FC236}">
                <a16:creationId xmlns:a16="http://schemas.microsoft.com/office/drawing/2014/main" id="{F25F621E-999C-46F6-89B6-7F7EDE9EE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400" y="905933"/>
            <a:ext cx="2844666" cy="379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81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F078B-93E5-4260-9C5C-B0BC8629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93" y="916900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Calculation of the growth rate constant: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92F803-81C4-4E06-A243-E223FB797AC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chemeClr val="bg2"/>
                </a:solidFill>
              </a:rPr>
              <a:t>Growth rate constant (</a:t>
            </a:r>
            <a:r>
              <a:rPr lang="el-GR" dirty="0">
                <a:solidFill>
                  <a:schemeClr val="bg2"/>
                </a:solidFill>
              </a:rPr>
              <a:t>μ</a:t>
            </a:r>
            <a:r>
              <a:rPr lang="en-US" dirty="0">
                <a:solidFill>
                  <a:schemeClr val="bg2"/>
                </a:solidFill>
              </a:rPr>
              <a:t>) is a rate of bacteria production during an exponential (log) phase. </a:t>
            </a:r>
            <a:endParaRPr lang="ru-KZ" dirty="0">
              <a:solidFill>
                <a:schemeClr val="bg2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B8A105-A9BF-4B14-889A-27C23D822A37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D10F1ED-FCB5-479C-8D03-1A6C22CF91CB}"/>
                  </a:ext>
                </a:extLst>
              </p:cNvPr>
              <p:cNvSpPr txBox="1"/>
              <p:nvPr/>
            </p:nvSpPr>
            <p:spPr>
              <a:xfrm>
                <a:off x="311700" y="3103087"/>
                <a:ext cx="3865093" cy="11235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KZ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⁡(2.63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 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⁡(1.55 × 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7.5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h𝑜𝑢𝑟𝑠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=0.031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h𝑟𝑠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ru-KZ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D10F1ED-FCB5-479C-8D03-1A6C22CF91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700" y="3103087"/>
                <a:ext cx="3865093" cy="1123513"/>
              </a:xfrm>
              <a:prstGeom prst="rect">
                <a:avLst/>
              </a:prstGeom>
              <a:blipFill>
                <a:blip r:embed="rId2"/>
                <a:stretch>
                  <a:fillRect t="-1087" b="-1630"/>
                </a:stretch>
              </a:blipFill>
            </p:spPr>
            <p:txBody>
              <a:bodyPr/>
              <a:lstStyle/>
              <a:p>
                <a:r>
                  <a:rPr lang="ru-KZ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Картинки по запросу bacteria growth curve">
            <a:extLst>
              <a:ext uri="{FF2B5EF4-FFF2-40B4-BE49-F238E27FC236}">
                <a16:creationId xmlns:a16="http://schemas.microsoft.com/office/drawing/2014/main" id="{1D9BC829-352A-4941-B88E-D924B2257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1600" y="1611824"/>
            <a:ext cx="4832400" cy="327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938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D54A7C-B5C0-47C5-80CD-343C725D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Difficulties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85B907-B972-430D-A4F9-B11F28A6CAF5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700" y="1803575"/>
            <a:ext cx="3999900" cy="308740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Many trials </a:t>
            </a:r>
          </a:p>
          <a:p>
            <a:r>
              <a:rPr lang="en-US" dirty="0">
                <a:solidFill>
                  <a:schemeClr val="bg1"/>
                </a:solidFill>
              </a:rPr>
              <a:t>Agar usage</a:t>
            </a:r>
          </a:p>
          <a:p>
            <a:r>
              <a:rPr lang="en-US" dirty="0">
                <a:solidFill>
                  <a:schemeClr val="bg1"/>
                </a:solidFill>
              </a:rPr>
              <a:t>Foam and bubbles, limiting the aeration </a:t>
            </a:r>
          </a:p>
          <a:p>
            <a:r>
              <a:rPr lang="en-US" dirty="0">
                <a:solidFill>
                  <a:schemeClr val="bg1"/>
                </a:solidFill>
              </a:rPr>
              <a:t>Halting of the pH sensor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D5DD29-1BB4-4D74-9D7C-E246225088C5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pic>
        <p:nvPicPr>
          <p:cNvPr id="5" name="Рисунок 4" descr="Изображение выглядит как сидит, еда, маленький, стол&#10;&#10;Автоматически созданное описание">
            <a:extLst>
              <a:ext uri="{FF2B5EF4-FFF2-40B4-BE49-F238E27FC236}">
                <a16:creationId xmlns:a16="http://schemas.microsoft.com/office/drawing/2014/main" id="{4DB31340-9199-4D41-A460-F25F1DF57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479" y="0"/>
            <a:ext cx="3370521" cy="2463894"/>
          </a:xfrm>
          <a:prstGeom prst="rect">
            <a:avLst/>
          </a:prstGeom>
        </p:spPr>
      </p:pic>
      <p:pic>
        <p:nvPicPr>
          <p:cNvPr id="6" name="Рисунок 5" descr="Изображение выглядит как внутренний, стол, еда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9D0DD5BA-EDB5-4FB8-9A1D-38946E77E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479" y="2394493"/>
            <a:ext cx="3370521" cy="266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02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B042A0-74C5-4122-874B-61246A54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7A931C-8B26-49D4-95CA-2B2331E855A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1E8875-D78B-473F-AAE9-3AEE6665FB7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5FEDC773-6723-4409-B0DC-36A0D52809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617935"/>
              </p:ext>
            </p:extLst>
          </p:nvPr>
        </p:nvGraphicFramePr>
        <p:xfrm>
          <a:off x="311699" y="1007587"/>
          <a:ext cx="8520600" cy="4009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1208138585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3506416973"/>
                    </a:ext>
                  </a:extLst>
                </a:gridCol>
              </a:tblGrid>
              <a:tr h="445161">
                <a:tc>
                  <a:txBody>
                    <a:bodyPr/>
                    <a:lstStyle/>
                    <a:p>
                      <a:r>
                        <a:rPr lang="en-US" dirty="0"/>
                        <a:t>Name of the member</a:t>
                      </a:r>
                      <a:endParaRPr lang="ru-K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Contribution to the project </a:t>
                      </a:r>
                      <a:endParaRPr lang="ru-K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041435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Sanzhar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Yergaliev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Arduino coding + Assembling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616381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Sabina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Bekkul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Yeast production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322892"/>
                  </a:ext>
                </a:extLst>
              </a:tr>
              <a:tr h="4426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Akerke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Assetova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K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527023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bg1"/>
                          </a:solidFill>
                        </a:rPr>
                        <a:t>Damir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bg1"/>
                          </a:solidFill>
                        </a:rPr>
                        <a:t>Kalzhigitov</a:t>
                      </a:r>
                      <a:endParaRPr lang="ru-KZ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3D modelling and printing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9071553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Zangar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Ermagambetov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894566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Daniyar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Zhakyp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Report + Video/Image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material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2610"/>
                  </a:ext>
                </a:extLst>
              </a:tr>
              <a:tr h="4507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Amir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Arystan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692217"/>
                  </a:ext>
                </a:extLst>
              </a:tr>
              <a:tr h="44516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Alimkhan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Zhanturlin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Test of the bioreactor </a:t>
                      </a:r>
                      <a:endParaRPr lang="ru-KZ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40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25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4FF1D-0579-4D20-8474-DFF83EF2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Comparison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E07676D-AEBF-419F-BE09-6FA5977620D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68A93C-4A45-41C9-92E1-673C969A28CF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6" name="Рисунок 5" descr="Изображение выглядит как внутренний, стол, сидит, тарелка&#10;&#10;Автоматически созданное описание">
            <a:extLst>
              <a:ext uri="{FF2B5EF4-FFF2-40B4-BE49-F238E27FC236}">
                <a16:creationId xmlns:a16="http://schemas.microsoft.com/office/drawing/2014/main" id="{DD32BCC0-0C9B-49BD-923F-544BC3A6D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1" y="1580287"/>
            <a:ext cx="4115282" cy="4080610"/>
          </a:xfrm>
          <a:prstGeom prst="rect">
            <a:avLst/>
          </a:prstGeom>
        </p:spPr>
      </p:pic>
      <p:pic>
        <p:nvPicPr>
          <p:cNvPr id="8" name="Рисунок 7" descr="Изображение выглядит как стол, сидит, тарелка, еда&#10;&#10;Автоматически созданное описание">
            <a:extLst>
              <a:ext uri="{FF2B5EF4-FFF2-40B4-BE49-F238E27FC236}">
                <a16:creationId xmlns:a16="http://schemas.microsoft.com/office/drawing/2014/main" id="{91776B44-F6ED-4D0F-8D99-0D6B7FC37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018" y="1580286"/>
            <a:ext cx="4115282" cy="408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91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311699" y="1565938"/>
            <a:ext cx="8520600" cy="33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Calculations and a flow diagram of the control process 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3D modelling 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Code Implementation and Assembling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Yeast production process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Difficulties of the experiment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9932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B0B8E4A1-DB25-4A36-BC59-68B3E35EE8D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The flow diagram of the control process</a:t>
            </a:r>
            <a:endParaRPr lang="ru-KZ" b="1" dirty="0">
              <a:solidFill>
                <a:schemeClr val="bg1"/>
              </a:solidFill>
            </a:endParaRPr>
          </a:p>
          <a:p>
            <a:endParaRPr lang="ru-KZ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4896C3-F697-4F50-A5ED-BB80EFDDC45E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pic>
        <p:nvPicPr>
          <p:cNvPr id="5" name="Рисунок 4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8ABA4E9F-1B08-4A55-8875-F9DA526EA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12" y="0"/>
            <a:ext cx="518868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0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FCA2B-FBF7-4AD7-9D0D-97C604DA5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Basic calculations</a:t>
            </a:r>
            <a:endParaRPr lang="ru-KZ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852072-8DA7-4A3F-9E71-097B131CEAE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V (Impeller speed) = 155 RPM</a:t>
            </a:r>
          </a:p>
          <a:p>
            <a:r>
              <a:rPr lang="en-US" b="1" dirty="0">
                <a:solidFill>
                  <a:schemeClr val="bg1"/>
                </a:solidFill>
              </a:rPr>
              <a:t>In the water</a:t>
            </a:r>
          </a:p>
          <a:p>
            <a:r>
              <a:rPr lang="en-US" b="1" dirty="0">
                <a:solidFill>
                  <a:schemeClr val="bg1"/>
                </a:solidFill>
              </a:rPr>
              <a:t>At 10 Volts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Moment of inertia of the impeller = 1,95 * 10^-7 (kg*m^2)</a:t>
            </a:r>
            <a:endParaRPr lang="ru-KZ" b="1" dirty="0">
              <a:solidFill>
                <a:schemeClr val="bg1"/>
              </a:solidFill>
            </a:endParaRPr>
          </a:p>
          <a:p>
            <a:endParaRPr lang="ru-KZ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50F44E8-1738-4D8A-A062-49358D1ABE4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 were not able to find the torque of the impeller as we did not determine the center of mass of the stirrer</a:t>
            </a:r>
            <a:endParaRPr lang="ru-KZ" dirty="0">
              <a:solidFill>
                <a:schemeClr val="bg1"/>
              </a:solidFill>
            </a:endParaRPr>
          </a:p>
          <a:p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3098361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EA8CB-9B81-460B-A1BE-D1564CF5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3D printing process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B8C6DA-DF57-4C6F-8551-99472956303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699" y="1685581"/>
            <a:ext cx="4260301" cy="3364884"/>
          </a:xfrm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Particles for our project was modelled in Rhino</a:t>
            </a:r>
          </a:p>
          <a:p>
            <a:r>
              <a:rPr lang="en-US" sz="1600" dirty="0">
                <a:solidFill>
                  <a:schemeClr val="bg1"/>
                </a:solidFill>
              </a:rPr>
              <a:t>Overall, we printed three particles</a:t>
            </a:r>
            <a:r>
              <a:rPr lang="ru-RU" sz="1600" dirty="0">
                <a:solidFill>
                  <a:schemeClr val="bg1"/>
                </a:solidFill>
              </a:rPr>
              <a:t>(</a:t>
            </a:r>
            <a:r>
              <a:rPr lang="en-US" sz="1600" dirty="0">
                <a:solidFill>
                  <a:schemeClr val="bg1"/>
                </a:solidFill>
              </a:rPr>
              <a:t>impeller, coupler, detail to keep the DC motor stable</a:t>
            </a:r>
            <a:r>
              <a:rPr lang="ru-RU" sz="1600" dirty="0">
                <a:solidFill>
                  <a:schemeClr val="bg1"/>
                </a:solidFill>
              </a:rPr>
              <a:t>)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Impeller inclination degree 45(to print without supporting structure)</a:t>
            </a:r>
          </a:p>
          <a:p>
            <a:r>
              <a:rPr lang="en-US" sz="1600" dirty="0">
                <a:solidFill>
                  <a:schemeClr val="bg1"/>
                </a:solidFill>
              </a:rPr>
              <a:t>Dimensions of impeller was calculated with the help of lecture slides on Mechanical Stirred Tanks</a:t>
            </a:r>
          </a:p>
          <a:p>
            <a:endParaRPr lang="ru-KZ" dirty="0"/>
          </a:p>
        </p:txBody>
      </p:sp>
      <p:pic>
        <p:nvPicPr>
          <p:cNvPr id="8" name="Рисунок 7" descr="Изображение выглядит как внутренний, сидит, раковина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456A9E53-7F54-471B-B189-B49DDD487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3" r="20575" b="2"/>
          <a:stretch/>
        </p:blipFill>
        <p:spPr>
          <a:xfrm>
            <a:off x="4691232" y="0"/>
            <a:ext cx="4452768" cy="51435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1995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5A8D0730-C2EA-4E1C-8C08-0A229B2DD64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699" y="1002535"/>
            <a:ext cx="4073013" cy="391098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 detail for DC motor we made some changes for making printing process easier</a:t>
            </a:r>
          </a:p>
          <a:p>
            <a:r>
              <a:rPr lang="en-US" dirty="0">
                <a:solidFill>
                  <a:schemeClr val="bg1"/>
                </a:solidFill>
              </a:rPr>
              <a:t>However for coupler model we used the example derived from the Internet dimensions were calculated to make the connection stronger and economically beneficial </a:t>
            </a:r>
            <a:endParaRPr lang="LID4096" dirty="0">
              <a:solidFill>
                <a:schemeClr val="bg1"/>
              </a:solidFill>
            </a:endParaRPr>
          </a:p>
          <a:p>
            <a:endParaRPr lang="ru-KZ" dirty="0"/>
          </a:p>
        </p:txBody>
      </p:sp>
      <p:pic>
        <p:nvPicPr>
          <p:cNvPr id="5" name="Рисунок 4" descr="Изображение выглядит как внутренний, белый, раковина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9CD70E93-A608-48E1-AA59-D3F08AE49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6" r="12605" b="2"/>
          <a:stretch/>
        </p:blipFill>
        <p:spPr>
          <a:xfrm>
            <a:off x="4641827" y="0"/>
            <a:ext cx="4502173" cy="3448209"/>
          </a:xfrm>
          <a:custGeom>
            <a:avLst/>
            <a:gdLst>
              <a:gd name="connsiteX0" fmla="*/ 205627 w 4502173"/>
              <a:gd name="connsiteY0" fmla="*/ 0 h 3448219"/>
              <a:gd name="connsiteX1" fmla="*/ 4502173 w 4502173"/>
              <a:gd name="connsiteY1" fmla="*/ 0 h 3448219"/>
              <a:gd name="connsiteX2" fmla="*/ 4502173 w 4502173"/>
              <a:gd name="connsiteY2" fmla="*/ 2368934 h 3448219"/>
              <a:gd name="connsiteX3" fmla="*/ 4365663 w 4502173"/>
              <a:gd name="connsiteY3" fmla="*/ 2551486 h 3448219"/>
              <a:gd name="connsiteX4" fmla="*/ 2464181 w 4502173"/>
              <a:gd name="connsiteY4" fmla="*/ 3448219 h 3448219"/>
              <a:gd name="connsiteX5" fmla="*/ 0 w 4502173"/>
              <a:gd name="connsiteY5" fmla="*/ 984038 h 3448219"/>
              <a:gd name="connsiteX6" fmla="*/ 193648 w 4502173"/>
              <a:gd name="connsiteY6" fmla="*/ 24867 h 344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73" h="3448219">
                <a:moveTo>
                  <a:pt x="205627" y="0"/>
                </a:moveTo>
                <a:lnTo>
                  <a:pt x="4502173" y="0"/>
                </a:lnTo>
                <a:lnTo>
                  <a:pt x="4502173" y="2368934"/>
                </a:lnTo>
                <a:lnTo>
                  <a:pt x="4365663" y="2551486"/>
                </a:lnTo>
                <a:cubicBezTo>
                  <a:pt x="3913696" y="3099144"/>
                  <a:pt x="3229704" y="3448219"/>
                  <a:pt x="2464181" y="3448219"/>
                </a:cubicBezTo>
                <a:cubicBezTo>
                  <a:pt x="1103251" y="3448219"/>
                  <a:pt x="0" y="2344968"/>
                  <a:pt x="0" y="984038"/>
                </a:cubicBezTo>
                <a:cubicBezTo>
                  <a:pt x="0" y="643806"/>
                  <a:pt x="68954" y="319678"/>
                  <a:pt x="193648" y="24867"/>
                </a:cubicBezTo>
                <a:close/>
              </a:path>
            </a:pathLst>
          </a:cu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29F31E-893B-4E25-9A19-D463B40425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8" r="4" b="29486"/>
          <a:stretch/>
        </p:blipFill>
        <p:spPr>
          <a:xfrm>
            <a:off x="5720825" y="2388298"/>
            <a:ext cx="3423175" cy="2775859"/>
          </a:xfrm>
          <a:custGeom>
            <a:avLst/>
            <a:gdLst>
              <a:gd name="connsiteX0" fmla="*/ 1906524 w 3423175"/>
              <a:gd name="connsiteY0" fmla="*/ 0 h 2775859"/>
              <a:gd name="connsiteX1" fmla="*/ 3377691 w 3423175"/>
              <a:gd name="connsiteY1" fmla="*/ 693798 h 2775859"/>
              <a:gd name="connsiteX2" fmla="*/ 3423175 w 3423175"/>
              <a:gd name="connsiteY2" fmla="*/ 754624 h 2775859"/>
              <a:gd name="connsiteX3" fmla="*/ 3423175 w 3423175"/>
              <a:gd name="connsiteY3" fmla="*/ 2775859 h 2775859"/>
              <a:gd name="connsiteX4" fmla="*/ 211114 w 3423175"/>
              <a:gd name="connsiteY4" fmla="*/ 2775859 h 2775859"/>
              <a:gd name="connsiteX5" fmla="*/ 149824 w 3423175"/>
              <a:gd name="connsiteY5" fmla="*/ 2648629 h 2775859"/>
              <a:gd name="connsiteX6" fmla="*/ 0 w 3423175"/>
              <a:gd name="connsiteY6" fmla="*/ 1906524 h 2775859"/>
              <a:gd name="connsiteX7" fmla="*/ 1906524 w 3423175"/>
              <a:gd name="connsiteY7" fmla="*/ 0 h 2775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1536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D251C-82E6-46B6-AA5D-B66A16954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65544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Code Implementation</a:t>
            </a:r>
            <a:endParaRPr lang="ru-KZ" dirty="0"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86BDF7-E4A3-4007-A5CC-51251F91E47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1700" y="1803575"/>
            <a:ext cx="4377258" cy="2765400"/>
          </a:xfrm>
        </p:spPr>
        <p:txBody>
          <a:bodyPr/>
          <a:lstStyle/>
          <a:p>
            <a:endParaRPr lang="ru-KZ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6A7883-F026-4AF8-BE50-1F2A72CC75C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F2DBB10-EE17-4D42-993D-349A5C7A1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321490"/>
            <a:ext cx="4141030" cy="3729370"/>
          </a:xfrm>
          <a:prstGeom prst="rect">
            <a:avLst/>
          </a:prstGeom>
        </p:spPr>
      </p:pic>
      <p:pic>
        <p:nvPicPr>
          <p:cNvPr id="8" name="Рисунок 7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18673655-9EED-458E-B470-A6FF74C03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696" y="141276"/>
            <a:ext cx="4903304" cy="490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3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D487D8-D6FE-46FB-B2E9-4BB357E6E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AB0874-AE94-4A1B-A8FD-3E843017529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B69D5DF-4972-485E-85CB-1C6A36613EC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ru-KZ" dirty="0"/>
          </a:p>
        </p:txBody>
      </p:sp>
      <p:pic>
        <p:nvPicPr>
          <p:cNvPr id="6" name="Рисунок 5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87664E59-4B54-433C-928D-ABA9F22E2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856422"/>
            <a:ext cx="4730308" cy="422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98887"/>
      </p:ext>
    </p:extLst>
  </p:cSld>
  <p:clrMapOvr>
    <a:masterClrMapping/>
  </p:clrMapOvr>
</p:sld>
</file>

<file path=ppt/theme/theme1.xml><?xml version="1.0" encoding="utf-8"?>
<a:theme xmlns:a="http://schemas.openxmlformats.org/drawingml/2006/main" name="NU white  theme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649</Words>
  <Application>Microsoft Office PowerPoint</Application>
  <PresentationFormat>On-screen Show (16:9)</PresentationFormat>
  <Paragraphs>91</Paragraphs>
  <Slides>20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Cambria Math</vt:lpstr>
      <vt:lpstr>Times New Roman</vt:lpstr>
      <vt:lpstr>Wingdings</vt:lpstr>
      <vt:lpstr>NU white  theme</vt:lpstr>
      <vt:lpstr>Bioreactor</vt:lpstr>
      <vt:lpstr>PowerPoint Presentation</vt:lpstr>
      <vt:lpstr>Outline</vt:lpstr>
      <vt:lpstr>PowerPoint Presentation</vt:lpstr>
      <vt:lpstr>Basic calculations</vt:lpstr>
      <vt:lpstr>3D printing process</vt:lpstr>
      <vt:lpstr>PowerPoint Presentation</vt:lpstr>
      <vt:lpstr>Code Implementation</vt:lpstr>
      <vt:lpstr>PowerPoint Presentation</vt:lpstr>
      <vt:lpstr>Preparation for the process</vt:lpstr>
      <vt:lpstr>Process of yeast production</vt:lpstr>
      <vt:lpstr>Obtaining of measurements (1)</vt:lpstr>
      <vt:lpstr>Obtaining of measurements (2)</vt:lpstr>
      <vt:lpstr>Obtaining of measurements (3)</vt:lpstr>
      <vt:lpstr>PowerPoint Presentation</vt:lpstr>
      <vt:lpstr>PowerPoint Presentation</vt:lpstr>
      <vt:lpstr>Results:</vt:lpstr>
      <vt:lpstr>Calculation of the growth rate constant:</vt:lpstr>
      <vt:lpstr>Difficulties</vt:lpstr>
      <vt:lpstr>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Ainur Abikenova</dc:creator>
  <cp:lastModifiedBy>Daniyar Zhakyp</cp:lastModifiedBy>
  <cp:revision>52</cp:revision>
  <dcterms:modified xsi:type="dcterms:W3CDTF">2022-12-14T06:41:15Z</dcterms:modified>
</cp:coreProperties>
</file>